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7" d="100"/>
          <a:sy n="77" d="100"/>
        </p:scale>
        <p:origin x="3568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ganda, Tanya" userId="323390a5-446a-4573-93ef-fa8f5c1254e9" providerId="ADAL" clId="{E4D79B48-489A-774F-A831-40BFA1DE0552}"/>
    <pc:docChg chg="modSld">
      <pc:chgData name="Muganda, Tanya" userId="323390a5-446a-4573-93ef-fa8f5c1254e9" providerId="ADAL" clId="{E4D79B48-489A-774F-A831-40BFA1DE0552}" dt="2023-02-16T12:30:07.158" v="1" actId="20577"/>
      <pc:docMkLst>
        <pc:docMk/>
      </pc:docMkLst>
      <pc:sldChg chg="modSp mod">
        <pc:chgData name="Muganda, Tanya" userId="323390a5-446a-4573-93ef-fa8f5c1254e9" providerId="ADAL" clId="{E4D79B48-489A-774F-A831-40BFA1DE0552}" dt="2023-02-16T12:30:07.158" v="1" actId="20577"/>
        <pc:sldMkLst>
          <pc:docMk/>
          <pc:sldMk cId="0" sldId="256"/>
        </pc:sldMkLst>
        <pc:spChg chg="mod">
          <ac:chgData name="Muganda, Tanya" userId="323390a5-446a-4573-93ef-fa8f5c1254e9" providerId="ADAL" clId="{E4D79B48-489A-774F-A831-40BFA1DE0552}" dt="2023-02-16T12:30:07.158" v="1" actId="20577"/>
          <ac:spMkLst>
            <pc:docMk/>
            <pc:sldMk cId="0" sldId="256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1B24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B24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B24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B24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898" y="551235"/>
            <a:ext cx="3211195" cy="76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1B24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hyperlink" Target="https://biblia.com/bible/esv/genesis/12/2-3#footnote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76879"/>
            <a:ext cx="7555991" cy="32072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239" y="7916812"/>
            <a:ext cx="2188908" cy="24078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7556500" cy="1633855"/>
          </a:xfrm>
          <a:custGeom>
            <a:avLst/>
            <a:gdLst/>
            <a:ahLst/>
            <a:cxnLst/>
            <a:rect l="l" t="t" r="r" b="b"/>
            <a:pathLst>
              <a:path w="7556500" h="1633855">
                <a:moveTo>
                  <a:pt x="7555991" y="1633669"/>
                </a:moveTo>
                <a:lnTo>
                  <a:pt x="0" y="1633669"/>
                </a:lnTo>
                <a:lnTo>
                  <a:pt x="0" y="0"/>
                </a:lnTo>
                <a:lnTo>
                  <a:pt x="7555991" y="0"/>
                </a:lnTo>
                <a:lnTo>
                  <a:pt x="7555991" y="1633669"/>
                </a:lnTo>
                <a:close/>
              </a:path>
            </a:pathLst>
          </a:custGeom>
          <a:solidFill>
            <a:srgbClr val="5E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5652" y="4429233"/>
            <a:ext cx="2598420" cy="6243320"/>
          </a:xfrm>
          <a:custGeom>
            <a:avLst/>
            <a:gdLst/>
            <a:ahLst/>
            <a:cxnLst/>
            <a:rect l="l" t="t" r="r" b="b"/>
            <a:pathLst>
              <a:path w="2598420" h="6243320">
                <a:moveTo>
                  <a:pt x="2598141" y="6243153"/>
                </a:moveTo>
                <a:lnTo>
                  <a:pt x="0" y="6243153"/>
                </a:lnTo>
                <a:lnTo>
                  <a:pt x="0" y="0"/>
                </a:lnTo>
                <a:lnTo>
                  <a:pt x="2598141" y="0"/>
                </a:lnTo>
                <a:lnTo>
                  <a:pt x="2598141" y="6243153"/>
                </a:lnTo>
                <a:close/>
              </a:path>
            </a:pathLst>
          </a:custGeom>
          <a:solidFill>
            <a:srgbClr val="AFA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3351" y="604292"/>
            <a:ext cx="3464560" cy="5080"/>
          </a:xfrm>
          <a:custGeom>
            <a:avLst/>
            <a:gdLst/>
            <a:ahLst/>
            <a:cxnLst/>
            <a:rect l="l" t="t" r="r" b="b"/>
            <a:pathLst>
              <a:path w="3464559" h="5079">
                <a:moveTo>
                  <a:pt x="0" y="0"/>
                </a:moveTo>
                <a:lnTo>
                  <a:pt x="3464260" y="4752"/>
                </a:lnTo>
              </a:path>
            </a:pathLst>
          </a:custGeom>
          <a:ln w="95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3436" y="683376"/>
            <a:ext cx="723292" cy="7232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6742" y="4876660"/>
            <a:ext cx="1437067" cy="33309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75107" y="9226028"/>
            <a:ext cx="2342865" cy="14485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73683" y="4998571"/>
            <a:ext cx="2085825" cy="208581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0620" y="186174"/>
            <a:ext cx="352996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13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2600" b="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0" spc="100" dirty="0">
                <a:solidFill>
                  <a:srgbClr val="FFFFFF"/>
                </a:solidFill>
                <a:latin typeface="Arial"/>
                <a:cs typeface="Arial"/>
              </a:rPr>
              <a:t>Children's</a:t>
            </a:r>
            <a:r>
              <a:rPr sz="2600" b="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0" spc="95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0355" y="602971"/>
            <a:ext cx="4505325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spc="260" dirty="0">
                <a:solidFill>
                  <a:srgbClr val="FFFFFF"/>
                </a:solidFill>
                <a:latin typeface="Arial"/>
                <a:cs typeface="Arial"/>
              </a:rPr>
              <a:t>Love</a:t>
            </a:r>
            <a:r>
              <a:rPr sz="4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22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4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409" dirty="0">
                <a:solidFill>
                  <a:srgbClr val="FFFFFF"/>
                </a:solidFill>
                <a:latin typeface="Arial"/>
                <a:cs typeface="Arial"/>
              </a:rPr>
              <a:t>Verb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334" y="4948009"/>
            <a:ext cx="2212340" cy="113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120" dirty="0">
                <a:latin typeface="Arial"/>
                <a:cs typeface="Arial"/>
              </a:rPr>
              <a:t>Introduction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16900"/>
              </a:lnSpc>
              <a:spcBef>
                <a:spcPts val="595"/>
              </a:spcBef>
            </a:pPr>
            <a:r>
              <a:rPr sz="850" dirty="0">
                <a:latin typeface="Arial"/>
                <a:cs typeface="Arial"/>
              </a:rPr>
              <a:t>This</a:t>
            </a:r>
            <a:r>
              <a:rPr sz="850" spc="26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resource</a:t>
            </a:r>
            <a:r>
              <a:rPr sz="850" spc="2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270" dirty="0">
                <a:latin typeface="Arial"/>
                <a:cs typeface="Arial"/>
              </a:rPr>
              <a:t> </a:t>
            </a:r>
            <a:r>
              <a:rPr sz="850" spc="75" dirty="0">
                <a:latin typeface="Arial"/>
                <a:cs typeface="Arial"/>
              </a:rPr>
              <a:t>created</a:t>
            </a:r>
            <a:r>
              <a:rPr sz="850" spc="27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for</a:t>
            </a:r>
            <a:r>
              <a:rPr sz="850" spc="27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use</a:t>
            </a:r>
            <a:r>
              <a:rPr sz="850" spc="27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as</a:t>
            </a:r>
            <a:r>
              <a:rPr sz="850" spc="26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a </a:t>
            </a:r>
            <a:r>
              <a:rPr sz="850" spc="50" dirty="0">
                <a:latin typeface="Arial"/>
                <a:cs typeface="Arial"/>
              </a:rPr>
              <a:t>worship</a:t>
            </a:r>
            <a:r>
              <a:rPr sz="850" spc="90" dirty="0">
                <a:latin typeface="Arial"/>
                <a:cs typeface="Arial"/>
              </a:rPr>
              <a:t> program </a:t>
            </a:r>
            <a:r>
              <a:rPr sz="850" spc="50" dirty="0">
                <a:latin typeface="Arial"/>
                <a:cs typeface="Arial"/>
              </a:rPr>
              <a:t>for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children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on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Global </a:t>
            </a:r>
            <a:r>
              <a:rPr sz="850" dirty="0">
                <a:latin typeface="Arial"/>
                <a:cs typeface="Arial"/>
              </a:rPr>
              <a:t>Children's</a:t>
            </a:r>
            <a:r>
              <a:rPr sz="850" spc="170" dirty="0">
                <a:latin typeface="Arial"/>
                <a:cs typeface="Arial"/>
              </a:rPr>
              <a:t>  </a:t>
            </a:r>
            <a:r>
              <a:rPr sz="850" spc="70" dirty="0">
                <a:latin typeface="Arial"/>
                <a:cs typeface="Arial"/>
              </a:rPr>
              <a:t>Sabbath</a:t>
            </a:r>
            <a:r>
              <a:rPr sz="850" spc="170" dirty="0">
                <a:latin typeface="Arial"/>
                <a:cs typeface="Arial"/>
              </a:rPr>
              <a:t>  </a:t>
            </a:r>
            <a:r>
              <a:rPr sz="850" spc="50" dirty="0">
                <a:latin typeface="Arial"/>
                <a:cs typeface="Arial"/>
              </a:rPr>
              <a:t>or</a:t>
            </a:r>
            <a:r>
              <a:rPr sz="850" spc="175" dirty="0">
                <a:latin typeface="Arial"/>
                <a:cs typeface="Arial"/>
              </a:rPr>
              <a:t>  </a:t>
            </a:r>
            <a:r>
              <a:rPr sz="850" spc="70" dirty="0">
                <a:latin typeface="Arial"/>
                <a:cs typeface="Arial"/>
              </a:rPr>
              <a:t>on</a:t>
            </a:r>
            <a:r>
              <a:rPr sz="850" spc="170" dirty="0">
                <a:latin typeface="Arial"/>
                <a:cs typeface="Arial"/>
              </a:rPr>
              <a:t>  </a:t>
            </a:r>
            <a:r>
              <a:rPr sz="850" spc="65" dirty="0">
                <a:latin typeface="Arial"/>
                <a:cs typeface="Arial"/>
              </a:rPr>
              <a:t>March</a:t>
            </a:r>
            <a:r>
              <a:rPr sz="850" spc="175" dirty="0">
                <a:latin typeface="Arial"/>
                <a:cs typeface="Arial"/>
              </a:rPr>
              <a:t>  </a:t>
            </a:r>
            <a:r>
              <a:rPr sz="850" spc="-50" dirty="0">
                <a:latin typeface="Arial"/>
                <a:cs typeface="Arial"/>
              </a:rPr>
              <a:t>18,</a:t>
            </a:r>
            <a:r>
              <a:rPr sz="850" dirty="0">
                <a:latin typeface="Arial"/>
                <a:cs typeface="Arial"/>
              </a:rPr>
              <a:t> 2023.</a:t>
            </a:r>
            <a:r>
              <a:rPr sz="850" spc="2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spc="85" dirty="0">
                <a:latin typeface="Arial"/>
                <a:cs typeface="Arial"/>
              </a:rPr>
              <a:t>theme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chosen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for</a:t>
            </a:r>
            <a:r>
              <a:rPr sz="850" spc="2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this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year's </a:t>
            </a:r>
            <a:r>
              <a:rPr sz="850" spc="50" dirty="0">
                <a:latin typeface="Arial"/>
                <a:cs typeface="Arial"/>
              </a:rPr>
              <a:t>Global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Children's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Day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"Love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Verb."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529" y="6206768"/>
            <a:ext cx="2213610" cy="1388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0"/>
              </a:spcBef>
            </a:pPr>
            <a:r>
              <a:rPr sz="850" spc="65" dirty="0">
                <a:latin typeface="Arial"/>
                <a:cs typeface="Arial"/>
              </a:rPr>
              <a:t>God</a:t>
            </a:r>
            <a:r>
              <a:rPr sz="850" spc="395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needs</a:t>
            </a:r>
            <a:r>
              <a:rPr sz="850" spc="39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caring</a:t>
            </a:r>
            <a:r>
              <a:rPr sz="850" spc="400" dirty="0">
                <a:latin typeface="Arial"/>
                <a:cs typeface="Arial"/>
              </a:rPr>
              <a:t> </a:t>
            </a:r>
            <a:r>
              <a:rPr sz="850" spc="90" dirty="0">
                <a:latin typeface="Arial"/>
                <a:cs typeface="Arial"/>
              </a:rPr>
              <a:t>and</a:t>
            </a:r>
            <a:r>
              <a:rPr sz="850" spc="395" dirty="0">
                <a:latin typeface="Arial"/>
                <a:cs typeface="Arial"/>
              </a:rPr>
              <a:t>  </a:t>
            </a:r>
            <a:r>
              <a:rPr sz="850" dirty="0">
                <a:latin typeface="Arial"/>
                <a:cs typeface="Arial"/>
              </a:rPr>
              <a:t>kind</a:t>
            </a:r>
            <a:r>
              <a:rPr sz="850" spc="39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people </a:t>
            </a:r>
            <a:r>
              <a:rPr sz="850" spc="50" dirty="0">
                <a:latin typeface="Arial"/>
                <a:cs typeface="Arial"/>
              </a:rPr>
              <a:t>continually</a:t>
            </a:r>
            <a:r>
              <a:rPr sz="850" spc="37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to</a:t>
            </a:r>
            <a:r>
              <a:rPr sz="850" spc="375" dirty="0">
                <a:latin typeface="Arial"/>
                <a:cs typeface="Arial"/>
              </a:rPr>
              <a:t> </a:t>
            </a:r>
            <a:r>
              <a:rPr sz="850" spc="75" dirty="0">
                <a:latin typeface="Arial"/>
                <a:cs typeface="Arial"/>
              </a:rPr>
              <a:t>demonstrate</a:t>
            </a:r>
            <a:r>
              <a:rPr sz="850" spc="3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His</a:t>
            </a:r>
            <a:r>
              <a:rPr sz="850" spc="375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loving </a:t>
            </a:r>
            <a:r>
              <a:rPr sz="850" spc="90" dirty="0">
                <a:latin typeface="Arial"/>
                <a:cs typeface="Arial"/>
              </a:rPr>
              <a:t>and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caring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character.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God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has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chosen </a:t>
            </a:r>
            <a:r>
              <a:rPr sz="850" dirty="0">
                <a:latin typeface="Arial"/>
                <a:cs typeface="Arial"/>
              </a:rPr>
              <a:t>everyone,</a:t>
            </a:r>
            <a:r>
              <a:rPr sz="850" spc="150" dirty="0">
                <a:latin typeface="Arial"/>
                <a:cs typeface="Arial"/>
              </a:rPr>
              <a:t>  </a:t>
            </a:r>
            <a:r>
              <a:rPr sz="850" spc="55" dirty="0">
                <a:latin typeface="Arial"/>
                <a:cs typeface="Arial"/>
              </a:rPr>
              <a:t>including</a:t>
            </a:r>
            <a:r>
              <a:rPr sz="850" spc="155" dirty="0">
                <a:latin typeface="Arial"/>
                <a:cs typeface="Arial"/>
              </a:rPr>
              <a:t>  </a:t>
            </a:r>
            <a:r>
              <a:rPr sz="850" spc="65" dirty="0">
                <a:latin typeface="Arial"/>
                <a:cs typeface="Arial"/>
              </a:rPr>
              <a:t>young</a:t>
            </a:r>
            <a:r>
              <a:rPr sz="850" spc="150" dirty="0">
                <a:latin typeface="Arial"/>
                <a:cs typeface="Arial"/>
              </a:rPr>
              <a:t>  </a:t>
            </a:r>
            <a:r>
              <a:rPr sz="850" spc="65" dirty="0">
                <a:latin typeface="Arial"/>
                <a:cs typeface="Arial"/>
              </a:rPr>
              <a:t>boys</a:t>
            </a:r>
            <a:r>
              <a:rPr sz="850" spc="155" dirty="0">
                <a:latin typeface="Arial"/>
                <a:cs typeface="Arial"/>
              </a:rPr>
              <a:t>  </a:t>
            </a:r>
            <a:r>
              <a:rPr sz="850" spc="65" dirty="0">
                <a:latin typeface="Arial"/>
                <a:cs typeface="Arial"/>
              </a:rPr>
              <a:t>and </a:t>
            </a:r>
            <a:r>
              <a:rPr sz="850" dirty="0">
                <a:latin typeface="Arial"/>
                <a:cs typeface="Arial"/>
              </a:rPr>
              <a:t>girls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to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spc="75" dirty="0">
                <a:latin typeface="Arial"/>
                <a:cs typeface="Arial"/>
              </a:rPr>
              <a:t>demonstrate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this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character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of </a:t>
            </a:r>
            <a:r>
              <a:rPr sz="850" dirty="0">
                <a:latin typeface="Arial"/>
                <a:cs typeface="Arial"/>
              </a:rPr>
              <a:t>His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90" dirty="0">
                <a:latin typeface="Arial"/>
                <a:cs typeface="Arial"/>
              </a:rPr>
              <a:t>and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Global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Children's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Day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has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given </a:t>
            </a:r>
            <a:r>
              <a:rPr sz="850" dirty="0">
                <a:latin typeface="Arial"/>
                <a:cs typeface="Arial"/>
              </a:rPr>
              <a:t>us</a:t>
            </a:r>
            <a:r>
              <a:rPr sz="850" spc="180" dirty="0">
                <a:latin typeface="Arial"/>
                <a:cs typeface="Arial"/>
              </a:rPr>
              <a:t>  </a:t>
            </a:r>
            <a:r>
              <a:rPr sz="850" spc="65" dirty="0">
                <a:latin typeface="Arial"/>
                <a:cs typeface="Arial"/>
              </a:rPr>
              <a:t>opportunity</a:t>
            </a:r>
            <a:r>
              <a:rPr sz="850" spc="185" dirty="0">
                <a:latin typeface="Arial"/>
                <a:cs typeface="Arial"/>
              </a:rPr>
              <a:t>  </a:t>
            </a:r>
            <a:r>
              <a:rPr sz="850" spc="70" dirty="0">
                <a:latin typeface="Arial"/>
                <a:cs typeface="Arial"/>
              </a:rPr>
              <a:t>to</a:t>
            </a:r>
            <a:r>
              <a:rPr sz="850" spc="185" dirty="0">
                <a:latin typeface="Arial"/>
                <a:cs typeface="Arial"/>
              </a:rPr>
              <a:t>  </a:t>
            </a:r>
            <a:r>
              <a:rPr sz="850" spc="85" dirty="0">
                <a:latin typeface="Arial"/>
                <a:cs typeface="Arial"/>
              </a:rPr>
              <a:t>be</a:t>
            </a:r>
            <a:r>
              <a:rPr sz="850" spc="185" dirty="0">
                <a:latin typeface="Arial"/>
                <a:cs typeface="Arial"/>
              </a:rPr>
              <a:t>  </a:t>
            </a:r>
            <a:r>
              <a:rPr sz="850" spc="50" dirty="0">
                <a:latin typeface="Arial"/>
                <a:cs typeface="Arial"/>
              </a:rPr>
              <a:t>intentional</a:t>
            </a:r>
            <a:r>
              <a:rPr sz="850" spc="185" dirty="0">
                <a:latin typeface="Arial"/>
                <a:cs typeface="Arial"/>
              </a:rPr>
              <a:t>  </a:t>
            </a:r>
            <a:r>
              <a:rPr sz="850" spc="-25" dirty="0">
                <a:latin typeface="Arial"/>
                <a:cs typeface="Arial"/>
              </a:rPr>
              <a:t>in </a:t>
            </a:r>
            <a:r>
              <a:rPr sz="850" spc="55" dirty="0">
                <a:latin typeface="Arial"/>
                <a:cs typeface="Arial"/>
              </a:rPr>
              <a:t>reflecting</a:t>
            </a:r>
            <a:r>
              <a:rPr sz="850" spc="3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His</a:t>
            </a:r>
            <a:r>
              <a:rPr sz="850" spc="3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love</a:t>
            </a:r>
            <a:r>
              <a:rPr sz="850" spc="350" dirty="0">
                <a:latin typeface="Arial"/>
                <a:cs typeface="Arial"/>
              </a:rPr>
              <a:t> </a:t>
            </a:r>
            <a:r>
              <a:rPr sz="850" spc="90" dirty="0">
                <a:latin typeface="Arial"/>
                <a:cs typeface="Arial"/>
              </a:rPr>
              <a:t>and</a:t>
            </a:r>
            <a:r>
              <a:rPr sz="850" spc="345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care</a:t>
            </a:r>
            <a:r>
              <a:rPr sz="850" spc="35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to</a:t>
            </a:r>
            <a:r>
              <a:rPr sz="850" spc="345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those </a:t>
            </a:r>
            <a:r>
              <a:rPr sz="850" spc="75" dirty="0">
                <a:latin typeface="Arial"/>
                <a:cs typeface="Arial"/>
              </a:rPr>
              <a:t>around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us.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9312" y="7214899"/>
            <a:ext cx="2235200" cy="315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00"/>
              </a:lnSpc>
              <a:spcBef>
                <a:spcPts val="95"/>
              </a:spcBef>
            </a:pPr>
            <a:r>
              <a:rPr sz="850" spc="35" dirty="0">
                <a:latin typeface="Arial"/>
                <a:cs typeface="Arial"/>
              </a:rPr>
              <a:t>Our</a:t>
            </a:r>
            <a:r>
              <a:rPr sz="850" spc="34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primary</a:t>
            </a:r>
            <a:r>
              <a:rPr sz="850" spc="34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focus</a:t>
            </a:r>
            <a:r>
              <a:rPr sz="850" spc="34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for</a:t>
            </a:r>
            <a:r>
              <a:rPr sz="850" spc="340" dirty="0">
                <a:latin typeface="Arial"/>
                <a:cs typeface="Arial"/>
              </a:rPr>
              <a:t> </a:t>
            </a:r>
            <a:r>
              <a:rPr sz="850" spc="25" dirty="0">
                <a:latin typeface="Arial"/>
                <a:cs typeface="Arial"/>
              </a:rPr>
              <a:t>Bible</a:t>
            </a:r>
            <a:r>
              <a:rPr sz="850" spc="340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stories</a:t>
            </a:r>
            <a:r>
              <a:rPr sz="850" spc="340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is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based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on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2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25" dirty="0">
                <a:latin typeface="Arial"/>
                <a:cs typeface="Arial"/>
              </a:rPr>
              <a:t>Kings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5:1-14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which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is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about</a:t>
            </a:r>
            <a:r>
              <a:rPr sz="850" spc="4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the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Little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95" dirty="0">
                <a:latin typeface="Arial"/>
                <a:cs typeface="Arial"/>
              </a:rPr>
              <a:t>maid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who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85" dirty="0">
                <a:latin typeface="Arial"/>
                <a:cs typeface="Arial"/>
              </a:rPr>
              <a:t>had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faith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in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God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85" dirty="0">
                <a:latin typeface="Arial"/>
                <a:cs typeface="Arial"/>
              </a:rPr>
              <a:t>and</a:t>
            </a:r>
            <a:r>
              <a:rPr sz="850" spc="40" dirty="0">
                <a:latin typeface="Arial"/>
                <a:cs typeface="Arial"/>
              </a:rPr>
              <a:t> </a:t>
            </a:r>
            <a:r>
              <a:rPr sz="850" spc="105" dirty="0">
                <a:latin typeface="Arial"/>
                <a:cs typeface="Arial"/>
              </a:rPr>
              <a:t>a</a:t>
            </a:r>
            <a:r>
              <a:rPr sz="850" spc="450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deep</a:t>
            </a:r>
            <a:r>
              <a:rPr sz="850" spc="45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concern</a:t>
            </a:r>
            <a:r>
              <a:rPr sz="850" spc="45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for</a:t>
            </a:r>
            <a:r>
              <a:rPr sz="850" spc="450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Naaman's</a:t>
            </a:r>
            <a:r>
              <a:rPr sz="850" spc="450" dirty="0">
                <a:latin typeface="Arial"/>
                <a:cs typeface="Arial"/>
              </a:rPr>
              <a:t> </a:t>
            </a:r>
            <a:r>
              <a:rPr sz="850" spc="75" dirty="0">
                <a:latin typeface="Arial"/>
                <a:cs typeface="Arial"/>
              </a:rPr>
              <a:t>well-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being.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This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led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her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to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share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85" dirty="0">
                <a:latin typeface="Arial"/>
                <a:cs typeface="Arial"/>
              </a:rPr>
              <a:t>and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witness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God's</a:t>
            </a:r>
            <a:r>
              <a:rPr sz="850" spc="6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power</a:t>
            </a:r>
            <a:r>
              <a:rPr sz="850" spc="60" dirty="0">
                <a:latin typeface="Arial"/>
                <a:cs typeface="Arial"/>
              </a:rPr>
              <a:t> </a:t>
            </a:r>
            <a:r>
              <a:rPr sz="850" spc="85" dirty="0">
                <a:latin typeface="Arial"/>
                <a:cs typeface="Arial"/>
              </a:rPr>
              <a:t>and</a:t>
            </a:r>
            <a:r>
              <a:rPr sz="850" spc="430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miraculous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healing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Naaman's</a:t>
            </a:r>
            <a:r>
              <a:rPr sz="850" spc="655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helpless</a:t>
            </a:r>
            <a:r>
              <a:rPr sz="850" spc="65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health</a:t>
            </a:r>
            <a:r>
              <a:rPr sz="850" spc="65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condition.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Mrs.</a:t>
            </a:r>
            <a:r>
              <a:rPr sz="850" spc="24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Ellen</a:t>
            </a:r>
            <a:r>
              <a:rPr sz="850" spc="245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White</a:t>
            </a:r>
            <a:r>
              <a:rPr sz="850" spc="24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emphasizes</a:t>
            </a:r>
            <a:r>
              <a:rPr sz="850" spc="72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strongly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that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"Parents,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your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children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should</a:t>
            </a:r>
            <a:r>
              <a:rPr sz="850" spc="330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be</a:t>
            </a:r>
            <a:r>
              <a:rPr sz="850" spc="4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your</a:t>
            </a:r>
            <a:r>
              <a:rPr sz="850" spc="66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helping</a:t>
            </a:r>
            <a:r>
              <a:rPr sz="850" spc="66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hand,</a:t>
            </a:r>
            <a:r>
              <a:rPr sz="850" spc="66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increasing</a:t>
            </a:r>
            <a:r>
              <a:rPr sz="850" spc="665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your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power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85" dirty="0">
                <a:latin typeface="Arial"/>
                <a:cs typeface="Arial"/>
              </a:rPr>
              <a:t>and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ability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to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work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for</a:t>
            </a:r>
            <a:r>
              <a:rPr sz="850" spc="55" dirty="0">
                <a:latin typeface="Arial"/>
                <a:cs typeface="Arial"/>
              </a:rPr>
              <a:t> the </a:t>
            </a:r>
            <a:r>
              <a:rPr sz="850" spc="35" dirty="0">
                <a:latin typeface="Arial"/>
                <a:cs typeface="Arial"/>
              </a:rPr>
              <a:t>Master.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Children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are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the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younger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85" dirty="0">
                <a:latin typeface="Arial"/>
                <a:cs typeface="Arial"/>
              </a:rPr>
              <a:t>members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of</a:t>
            </a:r>
            <a:r>
              <a:rPr sz="850" spc="4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the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Lord’s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family.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20" dirty="0">
                <a:latin typeface="Arial"/>
                <a:cs typeface="Arial"/>
              </a:rPr>
              <a:t>They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should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be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led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to</a:t>
            </a:r>
            <a:r>
              <a:rPr sz="850" spc="4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consecrate</a:t>
            </a:r>
            <a:r>
              <a:rPr sz="850" spc="24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themselves</a:t>
            </a:r>
            <a:r>
              <a:rPr sz="850" spc="24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to</a:t>
            </a:r>
            <a:r>
              <a:rPr sz="850" spc="24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God</a:t>
            </a:r>
            <a:r>
              <a:rPr sz="850" spc="245" dirty="0">
                <a:latin typeface="Arial"/>
                <a:cs typeface="Arial"/>
              </a:rPr>
              <a:t> </a:t>
            </a:r>
            <a:r>
              <a:rPr sz="850" spc="-360" dirty="0">
                <a:latin typeface="Arial"/>
                <a:cs typeface="Arial"/>
              </a:rPr>
              <a:t>…</a:t>
            </a:r>
            <a:r>
              <a:rPr sz="850" spc="245" dirty="0">
                <a:latin typeface="Arial"/>
                <a:cs typeface="Arial"/>
              </a:rPr>
              <a:t> </a:t>
            </a:r>
            <a:r>
              <a:rPr sz="850" spc="20" dirty="0">
                <a:latin typeface="Arial"/>
                <a:cs typeface="Arial"/>
              </a:rPr>
              <a:t>They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should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be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trained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to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help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in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various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lines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of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unselfish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service.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Do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not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allow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your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children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to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be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hindrances.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With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20" dirty="0">
                <a:latin typeface="Arial"/>
                <a:cs typeface="Arial"/>
              </a:rPr>
              <a:t>you,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the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children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should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share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spiritual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65" dirty="0">
                <a:latin typeface="Arial"/>
                <a:cs typeface="Arial"/>
              </a:rPr>
              <a:t>as</a:t>
            </a:r>
            <a:r>
              <a:rPr sz="850" spc="35" dirty="0">
                <a:latin typeface="Arial"/>
                <a:cs typeface="Arial"/>
              </a:rPr>
              <a:t> well </a:t>
            </a:r>
            <a:r>
              <a:rPr sz="850" spc="65" dirty="0">
                <a:latin typeface="Arial"/>
                <a:cs typeface="Arial"/>
              </a:rPr>
              <a:t>as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physical</a:t>
            </a:r>
            <a:r>
              <a:rPr sz="850" spc="535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burdens.</a:t>
            </a:r>
            <a:r>
              <a:rPr sz="850" spc="5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53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helping</a:t>
            </a:r>
            <a:r>
              <a:rPr sz="850" spc="53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others,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they </a:t>
            </a:r>
            <a:r>
              <a:rPr sz="850" spc="60" dirty="0">
                <a:latin typeface="Arial"/>
                <a:cs typeface="Arial"/>
              </a:rPr>
              <a:t>increased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40" dirty="0">
                <a:latin typeface="Arial"/>
                <a:cs typeface="Arial"/>
              </a:rPr>
              <a:t>their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own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happiness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85" dirty="0">
                <a:latin typeface="Arial"/>
                <a:cs typeface="Arial"/>
              </a:rPr>
              <a:t>and</a:t>
            </a:r>
            <a:r>
              <a:rPr sz="850" spc="40" dirty="0">
                <a:latin typeface="Arial"/>
                <a:cs typeface="Arial"/>
              </a:rPr>
              <a:t> </a:t>
            </a:r>
            <a:r>
              <a:rPr sz="850" spc="20" dirty="0">
                <a:latin typeface="Arial"/>
                <a:cs typeface="Arial"/>
              </a:rPr>
              <a:t>usefulness,”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(AH,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p.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75" dirty="0">
                <a:latin typeface="Arial"/>
                <a:cs typeface="Arial"/>
              </a:rPr>
              <a:t>485.3)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55652" y="4429233"/>
            <a:ext cx="2598420" cy="5604739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1485"/>
              </a:spcBef>
            </a:pP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Verse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32080" marR="85090" algn="just">
              <a:lnSpc>
                <a:spcPct val="110800"/>
              </a:lnSpc>
              <a:spcBef>
                <a:spcPts val="1395"/>
              </a:spcBef>
            </a:pPr>
            <a:r>
              <a:rPr sz="900" dirty="0">
                <a:latin typeface="Arial"/>
                <a:cs typeface="Arial"/>
              </a:rPr>
              <a:t>"Therefore,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as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have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opportunity,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let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us </a:t>
            </a:r>
            <a:r>
              <a:rPr sz="900" spc="65" dirty="0">
                <a:latin typeface="Arial"/>
                <a:cs typeface="Arial"/>
              </a:rPr>
              <a:t>do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good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22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all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people,</a:t>
            </a:r>
            <a:r>
              <a:rPr sz="900" spc="22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especially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those </a:t>
            </a:r>
            <a:r>
              <a:rPr sz="900" spc="55" dirty="0">
                <a:latin typeface="Arial"/>
                <a:cs typeface="Arial"/>
              </a:rPr>
              <a:t>who</a:t>
            </a:r>
            <a:r>
              <a:rPr sz="900" spc="3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belong</a:t>
            </a:r>
            <a:r>
              <a:rPr sz="900" spc="35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35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35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family</a:t>
            </a:r>
            <a:r>
              <a:rPr sz="900" spc="35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of</a:t>
            </a:r>
            <a:r>
              <a:rPr sz="900" spc="3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believers," </a:t>
            </a:r>
            <a:r>
              <a:rPr sz="900" dirty="0">
                <a:latin typeface="Arial"/>
                <a:cs typeface="Arial"/>
              </a:rPr>
              <a:t>(Galatians</a:t>
            </a:r>
            <a:r>
              <a:rPr sz="900" spc="1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6:10,</a:t>
            </a:r>
            <a:r>
              <a:rPr sz="900" spc="14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NIV).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Arial"/>
              <a:cs typeface="Arial"/>
            </a:endParaRPr>
          </a:p>
          <a:p>
            <a:pPr marL="132080" marR="86360" algn="just">
              <a:lnSpc>
                <a:spcPct val="110800"/>
              </a:lnSpc>
            </a:pPr>
            <a:r>
              <a:rPr sz="900" dirty="0">
                <a:latin typeface="Arial"/>
                <a:cs typeface="Arial"/>
              </a:rPr>
              <a:t>“Carry</a:t>
            </a:r>
            <a:r>
              <a:rPr sz="900" spc="4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each</a:t>
            </a:r>
            <a:r>
              <a:rPr sz="900" spc="4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other's</a:t>
            </a:r>
            <a:r>
              <a:rPr sz="900" spc="4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burdens,</a:t>
            </a:r>
            <a:r>
              <a:rPr sz="900" spc="4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4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440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this </a:t>
            </a:r>
            <a:r>
              <a:rPr sz="900" dirty="0">
                <a:latin typeface="Arial"/>
                <a:cs typeface="Arial"/>
              </a:rPr>
              <a:t>way</a:t>
            </a:r>
            <a:r>
              <a:rPr sz="900" spc="22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you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will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fulfill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2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law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of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Christ.”</a:t>
            </a:r>
            <a:r>
              <a:rPr sz="900" spc="22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We </a:t>
            </a:r>
            <a:r>
              <a:rPr sz="900" dirty="0">
                <a:latin typeface="Arial"/>
                <a:cs typeface="Arial"/>
              </a:rPr>
              <a:t>were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never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meant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do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life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alone.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need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love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care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of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others,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as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much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as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we </a:t>
            </a:r>
            <a:r>
              <a:rPr sz="900" dirty="0">
                <a:latin typeface="Arial"/>
                <a:cs typeface="Arial"/>
              </a:rPr>
              <a:t>are</a:t>
            </a:r>
            <a:r>
              <a:rPr sz="900" spc="2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needed</a:t>
            </a:r>
            <a:r>
              <a:rPr sz="900" spc="22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by</a:t>
            </a:r>
            <a:r>
              <a:rPr sz="900" spc="22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others</a:t>
            </a:r>
            <a:r>
              <a:rPr sz="900" spc="2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22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2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same</a:t>
            </a:r>
            <a:r>
              <a:rPr sz="900" spc="2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ways," </a:t>
            </a:r>
            <a:r>
              <a:rPr sz="900" dirty="0">
                <a:latin typeface="Arial"/>
                <a:cs typeface="Arial"/>
              </a:rPr>
              <a:t>(Galatians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6:2,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NIV).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32080" marR="87630" algn="just">
              <a:lnSpc>
                <a:spcPct val="110800"/>
              </a:lnSpc>
            </a:pPr>
            <a:r>
              <a:rPr sz="900" dirty="0">
                <a:latin typeface="Arial"/>
                <a:cs typeface="Arial"/>
              </a:rPr>
              <a:t>“Whoever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lang="en-US" sz="900" spc="185" dirty="0">
                <a:latin typeface="Arial"/>
                <a:cs typeface="Arial"/>
              </a:rPr>
              <a:t>k</a:t>
            </a:r>
            <a:r>
              <a:rPr sz="900" dirty="0">
                <a:latin typeface="Arial"/>
                <a:cs typeface="Arial"/>
              </a:rPr>
              <a:t>ind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poor</a:t>
            </a:r>
            <a:r>
              <a:rPr sz="900" spc="1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lends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sz="900" spc="3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LORD,</a:t>
            </a:r>
            <a:r>
              <a:rPr sz="900" spc="2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2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</a:t>
            </a:r>
            <a:r>
              <a:rPr sz="900" spc="24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will</a:t>
            </a:r>
            <a:r>
              <a:rPr sz="900" spc="2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reward</a:t>
            </a:r>
            <a:r>
              <a:rPr sz="900" spc="245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them</a:t>
            </a:r>
            <a:r>
              <a:rPr sz="900" spc="25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245" dirty="0">
                <a:latin typeface="Arial"/>
                <a:cs typeface="Arial"/>
              </a:rPr>
              <a:t> </a:t>
            </a:r>
            <a:r>
              <a:rPr sz="900" spc="35" dirty="0">
                <a:latin typeface="Arial"/>
                <a:cs typeface="Arial"/>
              </a:rPr>
              <a:t>what </a:t>
            </a:r>
            <a:r>
              <a:rPr sz="900" spc="55" dirty="0">
                <a:latin typeface="Arial"/>
                <a:cs typeface="Arial"/>
              </a:rPr>
              <a:t>they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have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done,”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(Proverbs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19:17,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NIV).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Arial"/>
              <a:cs typeface="Arial"/>
            </a:endParaRPr>
          </a:p>
          <a:p>
            <a:pPr marL="132080" marR="89535" algn="just">
              <a:lnSpc>
                <a:spcPct val="110800"/>
              </a:lnSpc>
            </a:pPr>
            <a:r>
              <a:rPr sz="900" spc="55" dirty="0">
                <a:latin typeface="Arial"/>
                <a:cs typeface="Arial"/>
              </a:rPr>
              <a:t>“And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do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not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forget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do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good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share </a:t>
            </a:r>
            <a:r>
              <a:rPr sz="900" spc="60" dirty="0">
                <a:latin typeface="Arial"/>
                <a:cs typeface="Arial"/>
              </a:rPr>
              <a:t>with</a:t>
            </a:r>
            <a:r>
              <a:rPr sz="900" spc="1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others,</a:t>
            </a:r>
            <a:r>
              <a:rPr sz="900" spc="15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15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with</a:t>
            </a:r>
            <a:r>
              <a:rPr sz="900" spc="1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such</a:t>
            </a:r>
            <a:r>
              <a:rPr sz="900" spc="1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sacrifices</a:t>
            </a:r>
            <a:r>
              <a:rPr sz="900" spc="1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God</a:t>
            </a:r>
            <a:r>
              <a:rPr sz="900" spc="15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pleased,”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(Hebrews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13:15,</a:t>
            </a:r>
            <a:r>
              <a:rPr sz="900" spc="1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NIV).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32080" marR="85090" algn="just">
              <a:lnSpc>
                <a:spcPct val="110800"/>
              </a:lnSpc>
            </a:pPr>
            <a:r>
              <a:rPr sz="900" dirty="0">
                <a:latin typeface="Arial"/>
                <a:cs typeface="Arial"/>
              </a:rPr>
              <a:t>“God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not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unjust;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will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not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forget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spc="35" dirty="0">
                <a:latin typeface="Arial"/>
                <a:cs typeface="Arial"/>
              </a:rPr>
              <a:t>your </a:t>
            </a:r>
            <a:r>
              <a:rPr sz="900" dirty="0">
                <a:latin typeface="Arial"/>
                <a:cs typeface="Arial"/>
              </a:rPr>
              <a:t>work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love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you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have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shown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him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as </a:t>
            </a:r>
            <a:r>
              <a:rPr sz="900" spc="50" dirty="0">
                <a:latin typeface="Arial"/>
                <a:cs typeface="Arial"/>
              </a:rPr>
              <a:t>you</a:t>
            </a:r>
            <a:r>
              <a:rPr sz="900" spc="2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have</a:t>
            </a:r>
            <a:r>
              <a:rPr sz="900" spc="2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helped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his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people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spc="40" dirty="0">
                <a:latin typeface="Arial"/>
                <a:cs typeface="Arial"/>
              </a:rPr>
              <a:t>continue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help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them,”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(Hebrews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6:10,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NIV).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 dirty="0">
              <a:latin typeface="Arial"/>
              <a:cs typeface="Arial"/>
            </a:endParaRPr>
          </a:p>
          <a:p>
            <a:pPr marL="153035" marR="1033780" algn="ctr">
              <a:lnSpc>
                <a:spcPct val="116500"/>
              </a:lnSpc>
            </a:pPr>
            <a:r>
              <a:rPr sz="750" dirty="0">
                <a:latin typeface="Arial"/>
                <a:cs typeface="Arial"/>
              </a:rPr>
              <a:t>Take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time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85" dirty="0">
                <a:latin typeface="Arial"/>
                <a:cs typeface="Arial"/>
              </a:rPr>
              <a:t>to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memorize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God's</a:t>
            </a:r>
            <a:r>
              <a:rPr sz="750" spc="70" dirty="0">
                <a:latin typeface="Arial"/>
                <a:cs typeface="Arial"/>
              </a:rPr>
              <a:t> word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and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His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promises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this </a:t>
            </a:r>
            <a:r>
              <a:rPr sz="750" dirty="0">
                <a:latin typeface="Arial"/>
                <a:cs typeface="Arial"/>
              </a:rPr>
              <a:t>week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and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be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blessed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70" dirty="0">
                <a:latin typeface="Arial"/>
                <a:cs typeface="Arial"/>
              </a:rPr>
              <a:t>with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the </a:t>
            </a:r>
            <a:r>
              <a:rPr sz="750" spc="55" dirty="0">
                <a:latin typeface="Arial"/>
                <a:cs typeface="Arial"/>
              </a:rPr>
              <a:t>mandate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75" dirty="0">
                <a:latin typeface="Arial"/>
                <a:cs typeface="Arial"/>
              </a:rPr>
              <a:t>of</a:t>
            </a:r>
            <a:r>
              <a:rPr sz="750" spc="-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love!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2742" y="223988"/>
            <a:ext cx="197485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20" dirty="0">
                <a:solidFill>
                  <a:srgbClr val="EC8435"/>
                </a:solidFill>
                <a:latin typeface="Arial"/>
                <a:cs typeface="Arial"/>
              </a:rPr>
              <a:t>March</a:t>
            </a:r>
            <a:r>
              <a:rPr sz="2550" spc="-195" dirty="0">
                <a:solidFill>
                  <a:srgbClr val="EC8435"/>
                </a:solidFill>
                <a:latin typeface="Arial"/>
                <a:cs typeface="Arial"/>
              </a:rPr>
              <a:t> </a:t>
            </a:r>
            <a:r>
              <a:rPr sz="2550" spc="-285" dirty="0">
                <a:solidFill>
                  <a:srgbClr val="EC8435"/>
                </a:solidFill>
                <a:latin typeface="Arial"/>
                <a:cs typeface="Arial"/>
              </a:rPr>
              <a:t>18,</a:t>
            </a:r>
            <a:r>
              <a:rPr sz="2550" spc="-180" dirty="0">
                <a:solidFill>
                  <a:srgbClr val="EC8435"/>
                </a:solidFill>
                <a:latin typeface="Arial"/>
                <a:cs typeface="Arial"/>
              </a:rPr>
              <a:t> </a:t>
            </a:r>
            <a:r>
              <a:rPr sz="2550" spc="-320" dirty="0">
                <a:solidFill>
                  <a:srgbClr val="EC8435"/>
                </a:solidFill>
                <a:latin typeface="Arial"/>
                <a:cs typeface="Arial"/>
              </a:rPr>
              <a:t>2023</a:t>
            </a:r>
            <a:endParaRPr sz="25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4474" y="467032"/>
            <a:ext cx="2741930" cy="9793605"/>
          </a:xfrm>
          <a:custGeom>
            <a:avLst/>
            <a:gdLst/>
            <a:ahLst/>
            <a:cxnLst/>
            <a:rect l="l" t="t" r="r" b="b"/>
            <a:pathLst>
              <a:path w="2741929" h="9793605">
                <a:moveTo>
                  <a:pt x="0" y="0"/>
                </a:moveTo>
                <a:lnTo>
                  <a:pt x="2741517" y="0"/>
                </a:lnTo>
                <a:lnTo>
                  <a:pt x="2741517" y="9792995"/>
                </a:lnTo>
                <a:lnTo>
                  <a:pt x="0" y="9792995"/>
                </a:lnTo>
                <a:lnTo>
                  <a:pt x="0" y="0"/>
                </a:lnTo>
                <a:close/>
              </a:path>
            </a:pathLst>
          </a:custGeom>
          <a:solidFill>
            <a:srgbClr val="AFA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56500" cy="231140"/>
          </a:xfrm>
          <a:custGeom>
            <a:avLst/>
            <a:gdLst/>
            <a:ahLst/>
            <a:cxnLst/>
            <a:rect l="l" t="t" r="r" b="b"/>
            <a:pathLst>
              <a:path w="7556500" h="231140">
                <a:moveTo>
                  <a:pt x="7555991" y="230843"/>
                </a:moveTo>
                <a:lnTo>
                  <a:pt x="0" y="230843"/>
                </a:lnTo>
                <a:lnTo>
                  <a:pt x="0" y="0"/>
                </a:lnTo>
                <a:lnTo>
                  <a:pt x="7555991" y="0"/>
                </a:lnTo>
                <a:lnTo>
                  <a:pt x="7555991" y="230843"/>
                </a:lnTo>
                <a:close/>
              </a:path>
            </a:pathLst>
          </a:custGeom>
          <a:solidFill>
            <a:srgbClr val="AFA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449668"/>
            <a:ext cx="7556500" cy="238125"/>
          </a:xfrm>
          <a:custGeom>
            <a:avLst/>
            <a:gdLst/>
            <a:ahLst/>
            <a:cxnLst/>
            <a:rect l="l" t="t" r="r" b="b"/>
            <a:pathLst>
              <a:path w="7556500" h="238125">
                <a:moveTo>
                  <a:pt x="7555991" y="237926"/>
                </a:moveTo>
                <a:lnTo>
                  <a:pt x="0" y="237926"/>
                </a:lnTo>
                <a:lnTo>
                  <a:pt x="0" y="0"/>
                </a:lnTo>
                <a:lnTo>
                  <a:pt x="7555991" y="0"/>
                </a:lnTo>
                <a:lnTo>
                  <a:pt x="7555991" y="237926"/>
                </a:lnTo>
                <a:close/>
              </a:path>
            </a:pathLst>
          </a:custGeom>
          <a:solidFill>
            <a:srgbClr val="AFA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482" y="8458585"/>
            <a:ext cx="786035" cy="7905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247" y="1095082"/>
            <a:ext cx="2149028" cy="2149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247" y="4223565"/>
            <a:ext cx="2109417" cy="21094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4859" y="7210997"/>
            <a:ext cx="2108789" cy="21094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1094" y="963283"/>
            <a:ext cx="1976227" cy="111231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355825" y="8943117"/>
            <a:ext cx="462915" cy="269875"/>
          </a:xfrm>
          <a:custGeom>
            <a:avLst/>
            <a:gdLst/>
            <a:ahLst/>
            <a:cxnLst/>
            <a:rect l="l" t="t" r="r" b="b"/>
            <a:pathLst>
              <a:path w="462914" h="269875">
                <a:moveTo>
                  <a:pt x="369152" y="269867"/>
                </a:moveTo>
                <a:lnTo>
                  <a:pt x="93216" y="269867"/>
                </a:lnTo>
                <a:lnTo>
                  <a:pt x="72247" y="266182"/>
                </a:lnTo>
                <a:lnTo>
                  <a:pt x="54261" y="255919"/>
                </a:lnTo>
                <a:lnTo>
                  <a:pt x="40705" y="240266"/>
                </a:lnTo>
                <a:lnTo>
                  <a:pt x="33029" y="220413"/>
                </a:lnTo>
                <a:lnTo>
                  <a:pt x="0" y="53040"/>
                </a:lnTo>
                <a:lnTo>
                  <a:pt x="231184" y="0"/>
                </a:lnTo>
                <a:lnTo>
                  <a:pt x="462369" y="53040"/>
                </a:lnTo>
                <a:lnTo>
                  <a:pt x="429334" y="220413"/>
                </a:lnTo>
                <a:lnTo>
                  <a:pt x="421659" y="240266"/>
                </a:lnTo>
                <a:lnTo>
                  <a:pt x="408104" y="255919"/>
                </a:lnTo>
                <a:lnTo>
                  <a:pt x="390118" y="266182"/>
                </a:lnTo>
                <a:lnTo>
                  <a:pt x="369152" y="269867"/>
                </a:lnTo>
                <a:close/>
              </a:path>
            </a:pathLst>
          </a:custGeom>
          <a:solidFill>
            <a:srgbClr val="F99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296584" y="8161281"/>
            <a:ext cx="581025" cy="898525"/>
            <a:chOff x="3296584" y="8161281"/>
            <a:chExt cx="581025" cy="898525"/>
          </a:xfrm>
        </p:grpSpPr>
        <p:sp>
          <p:nvSpPr>
            <p:cNvPr id="12" name="object 12"/>
            <p:cNvSpPr/>
            <p:nvPr/>
          </p:nvSpPr>
          <p:spPr>
            <a:xfrm>
              <a:off x="3312667" y="8626119"/>
              <a:ext cx="549275" cy="207645"/>
            </a:xfrm>
            <a:custGeom>
              <a:avLst/>
              <a:gdLst/>
              <a:ahLst/>
              <a:cxnLst/>
              <a:rect l="l" t="t" r="r" b="b"/>
              <a:pathLst>
                <a:path w="549275" h="207645">
                  <a:moveTo>
                    <a:pt x="270243" y="193827"/>
                  </a:moveTo>
                  <a:lnTo>
                    <a:pt x="264198" y="147370"/>
                  </a:lnTo>
                  <a:lnTo>
                    <a:pt x="247332" y="103555"/>
                  </a:lnTo>
                  <a:lnTo>
                    <a:pt x="220052" y="64477"/>
                  </a:lnTo>
                  <a:lnTo>
                    <a:pt x="182803" y="32245"/>
                  </a:lnTo>
                  <a:lnTo>
                    <a:pt x="138734" y="10198"/>
                  </a:lnTo>
                  <a:lnTo>
                    <a:pt x="92189" y="0"/>
                  </a:lnTo>
                  <a:lnTo>
                    <a:pt x="45237" y="1219"/>
                  </a:lnTo>
                  <a:lnTo>
                    <a:pt x="0" y="13436"/>
                  </a:lnTo>
                  <a:lnTo>
                    <a:pt x="6057" y="59893"/>
                  </a:lnTo>
                  <a:lnTo>
                    <a:pt x="22923" y="103720"/>
                  </a:lnTo>
                  <a:lnTo>
                    <a:pt x="50190" y="142798"/>
                  </a:lnTo>
                  <a:lnTo>
                    <a:pt x="87452" y="175031"/>
                  </a:lnTo>
                  <a:lnTo>
                    <a:pt x="131508" y="197065"/>
                  </a:lnTo>
                  <a:lnTo>
                    <a:pt x="178066" y="207276"/>
                  </a:lnTo>
                  <a:lnTo>
                    <a:pt x="225005" y="206044"/>
                  </a:lnTo>
                  <a:lnTo>
                    <a:pt x="270243" y="193827"/>
                  </a:lnTo>
                  <a:close/>
                </a:path>
                <a:path w="549275" h="207645">
                  <a:moveTo>
                    <a:pt x="548665" y="13436"/>
                  </a:moveTo>
                  <a:lnTo>
                    <a:pt x="503428" y="1219"/>
                  </a:lnTo>
                  <a:lnTo>
                    <a:pt x="456476" y="0"/>
                  </a:lnTo>
                  <a:lnTo>
                    <a:pt x="409917" y="10198"/>
                  </a:lnTo>
                  <a:lnTo>
                    <a:pt x="365861" y="32245"/>
                  </a:lnTo>
                  <a:lnTo>
                    <a:pt x="328612" y="64477"/>
                  </a:lnTo>
                  <a:lnTo>
                    <a:pt x="301345" y="103555"/>
                  </a:lnTo>
                  <a:lnTo>
                    <a:pt x="284467" y="147370"/>
                  </a:lnTo>
                  <a:lnTo>
                    <a:pt x="278422" y="193827"/>
                  </a:lnTo>
                  <a:lnTo>
                    <a:pt x="323659" y="206044"/>
                  </a:lnTo>
                  <a:lnTo>
                    <a:pt x="370598" y="207276"/>
                  </a:lnTo>
                  <a:lnTo>
                    <a:pt x="417156" y="197065"/>
                  </a:lnTo>
                  <a:lnTo>
                    <a:pt x="461213" y="175031"/>
                  </a:lnTo>
                  <a:lnTo>
                    <a:pt x="498475" y="142798"/>
                  </a:lnTo>
                  <a:lnTo>
                    <a:pt x="525741" y="103720"/>
                  </a:lnTo>
                  <a:lnTo>
                    <a:pt x="542607" y="59893"/>
                  </a:lnTo>
                  <a:lnTo>
                    <a:pt x="548665" y="13436"/>
                  </a:lnTo>
                  <a:close/>
                </a:path>
              </a:pathLst>
            </a:custGeom>
            <a:solidFill>
              <a:srgbClr val="46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7533" y="8684339"/>
              <a:ext cx="398944" cy="1514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54416" y="8531885"/>
              <a:ext cx="65405" cy="411480"/>
            </a:xfrm>
            <a:custGeom>
              <a:avLst/>
              <a:gdLst/>
              <a:ahLst/>
              <a:cxnLst/>
              <a:rect l="l" t="t" r="r" b="b"/>
              <a:pathLst>
                <a:path w="65404" h="411479">
                  <a:moveTo>
                    <a:pt x="65180" y="411232"/>
                  </a:moveTo>
                  <a:lnTo>
                    <a:pt x="0" y="411232"/>
                  </a:lnTo>
                  <a:lnTo>
                    <a:pt x="0" y="0"/>
                  </a:lnTo>
                  <a:lnTo>
                    <a:pt x="65180" y="0"/>
                  </a:lnTo>
                  <a:lnTo>
                    <a:pt x="65180" y="411232"/>
                  </a:lnTo>
                  <a:close/>
                </a:path>
              </a:pathLst>
            </a:custGeom>
            <a:solidFill>
              <a:srgbClr val="57B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6584" y="8161281"/>
              <a:ext cx="581025" cy="467995"/>
            </a:xfrm>
            <a:custGeom>
              <a:avLst/>
              <a:gdLst/>
              <a:ahLst/>
              <a:cxnLst/>
              <a:rect l="l" t="t" r="r" b="b"/>
              <a:pathLst>
                <a:path w="581025" h="467995">
                  <a:moveTo>
                    <a:pt x="290426" y="467625"/>
                  </a:moveTo>
                  <a:lnTo>
                    <a:pt x="234222" y="436177"/>
                  </a:lnTo>
                  <a:lnTo>
                    <a:pt x="184899" y="404564"/>
                  </a:lnTo>
                  <a:lnTo>
                    <a:pt x="142151" y="372958"/>
                  </a:lnTo>
                  <a:lnTo>
                    <a:pt x="105670" y="341529"/>
                  </a:lnTo>
                  <a:lnTo>
                    <a:pt x="75149" y="310448"/>
                  </a:lnTo>
                  <a:lnTo>
                    <a:pt x="50281" y="279886"/>
                  </a:lnTo>
                  <a:lnTo>
                    <a:pt x="16277" y="221003"/>
                  </a:lnTo>
                  <a:lnTo>
                    <a:pt x="1204" y="166249"/>
                  </a:lnTo>
                  <a:lnTo>
                    <a:pt x="0" y="140846"/>
                  </a:lnTo>
                  <a:lnTo>
                    <a:pt x="2606" y="116989"/>
                  </a:lnTo>
                  <a:lnTo>
                    <a:pt x="18028" y="74593"/>
                  </a:lnTo>
                  <a:lnTo>
                    <a:pt x="45014" y="40428"/>
                  </a:lnTo>
                  <a:lnTo>
                    <a:pt x="81109" y="15861"/>
                  </a:lnTo>
                  <a:lnTo>
                    <a:pt x="123857" y="2261"/>
                  </a:lnTo>
                  <a:lnTo>
                    <a:pt x="146959" y="0"/>
                  </a:lnTo>
                  <a:lnTo>
                    <a:pt x="170804" y="994"/>
                  </a:lnTo>
                  <a:lnTo>
                    <a:pt x="219494" y="13429"/>
                  </a:lnTo>
                  <a:lnTo>
                    <a:pt x="267471" y="40934"/>
                  </a:lnTo>
                  <a:lnTo>
                    <a:pt x="290426" y="60764"/>
                  </a:lnTo>
                  <a:lnTo>
                    <a:pt x="313380" y="40933"/>
                  </a:lnTo>
                  <a:lnTo>
                    <a:pt x="361357" y="13429"/>
                  </a:lnTo>
                  <a:lnTo>
                    <a:pt x="410047" y="994"/>
                  </a:lnTo>
                  <a:lnTo>
                    <a:pt x="433892" y="0"/>
                  </a:lnTo>
                  <a:lnTo>
                    <a:pt x="456994" y="2260"/>
                  </a:lnTo>
                  <a:lnTo>
                    <a:pt x="499742" y="15860"/>
                  </a:lnTo>
                  <a:lnTo>
                    <a:pt x="535837" y="40426"/>
                  </a:lnTo>
                  <a:lnTo>
                    <a:pt x="562823" y="74590"/>
                  </a:lnTo>
                  <a:lnTo>
                    <a:pt x="578245" y="116986"/>
                  </a:lnTo>
                  <a:lnTo>
                    <a:pt x="580852" y="140843"/>
                  </a:lnTo>
                  <a:lnTo>
                    <a:pt x="579647" y="166245"/>
                  </a:lnTo>
                  <a:lnTo>
                    <a:pt x="564574" y="221000"/>
                  </a:lnTo>
                  <a:lnTo>
                    <a:pt x="530570" y="279883"/>
                  </a:lnTo>
                  <a:lnTo>
                    <a:pt x="505702" y="310445"/>
                  </a:lnTo>
                  <a:lnTo>
                    <a:pt x="475181" y="341526"/>
                  </a:lnTo>
                  <a:lnTo>
                    <a:pt x="438700" y="372956"/>
                  </a:lnTo>
                  <a:lnTo>
                    <a:pt x="395952" y="404563"/>
                  </a:lnTo>
                  <a:lnTo>
                    <a:pt x="346629" y="436176"/>
                  </a:lnTo>
                  <a:lnTo>
                    <a:pt x="290426" y="467625"/>
                  </a:lnTo>
                  <a:close/>
                </a:path>
              </a:pathLst>
            </a:custGeom>
            <a:solidFill>
              <a:srgbClr val="FC6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96917" y="8161295"/>
              <a:ext cx="321945" cy="467995"/>
            </a:xfrm>
            <a:custGeom>
              <a:avLst/>
              <a:gdLst/>
              <a:ahLst/>
              <a:cxnLst/>
              <a:rect l="l" t="t" r="r" b="b"/>
              <a:pathLst>
                <a:path w="321945" h="467995">
                  <a:moveTo>
                    <a:pt x="290093" y="467611"/>
                  </a:moveTo>
                  <a:lnTo>
                    <a:pt x="227268" y="432164"/>
                  </a:lnTo>
                  <a:lnTo>
                    <a:pt x="173129" y="396536"/>
                  </a:lnTo>
                  <a:lnTo>
                    <a:pt x="127235" y="360971"/>
                  </a:lnTo>
                  <a:lnTo>
                    <a:pt x="89148" y="325714"/>
                  </a:lnTo>
                  <a:lnTo>
                    <a:pt x="58430" y="291009"/>
                  </a:lnTo>
                  <a:lnTo>
                    <a:pt x="34641" y="257100"/>
                  </a:lnTo>
                  <a:lnTo>
                    <a:pt x="6095" y="192649"/>
                  </a:lnTo>
                  <a:lnTo>
                    <a:pt x="0" y="134319"/>
                  </a:lnTo>
                  <a:lnTo>
                    <a:pt x="4273" y="108059"/>
                  </a:lnTo>
                  <a:lnTo>
                    <a:pt x="25269" y="62575"/>
                  </a:lnTo>
                  <a:lnTo>
                    <a:pt x="59937" y="28100"/>
                  </a:lnTo>
                  <a:lnTo>
                    <a:pt x="104765" y="6589"/>
                  </a:lnTo>
                  <a:lnTo>
                    <a:pt x="156242" y="0"/>
                  </a:lnTo>
                  <a:lnTo>
                    <a:pt x="183377" y="2911"/>
                  </a:lnTo>
                  <a:lnTo>
                    <a:pt x="157196" y="10298"/>
                  </a:lnTo>
                  <a:lnTo>
                    <a:pt x="133151" y="21826"/>
                  </a:lnTo>
                  <a:lnTo>
                    <a:pt x="93619" y="56108"/>
                  </a:lnTo>
                  <a:lnTo>
                    <a:pt x="69083" y="103361"/>
                  </a:lnTo>
                  <a:lnTo>
                    <a:pt x="63782" y="131102"/>
                  </a:lnTo>
                  <a:lnTo>
                    <a:pt x="63842" y="161189"/>
                  </a:lnTo>
                  <a:lnTo>
                    <a:pt x="82197" y="227196"/>
                  </a:lnTo>
                  <a:lnTo>
                    <a:pt x="101568" y="262518"/>
                  </a:lnTo>
                  <a:lnTo>
                    <a:pt x="128449" y="298987"/>
                  </a:lnTo>
                  <a:lnTo>
                    <a:pt x="163380" y="336302"/>
                  </a:lnTo>
                  <a:lnTo>
                    <a:pt x="206898" y="374165"/>
                  </a:lnTo>
                  <a:lnTo>
                    <a:pt x="259540" y="412276"/>
                  </a:lnTo>
                  <a:lnTo>
                    <a:pt x="321844" y="450335"/>
                  </a:lnTo>
                  <a:lnTo>
                    <a:pt x="314103" y="454660"/>
                  </a:lnTo>
                  <a:lnTo>
                    <a:pt x="306236" y="458981"/>
                  </a:lnTo>
                  <a:lnTo>
                    <a:pt x="298236" y="463299"/>
                  </a:lnTo>
                  <a:lnTo>
                    <a:pt x="290093" y="467611"/>
                  </a:lnTo>
                  <a:close/>
                </a:path>
              </a:pathLst>
            </a:custGeom>
            <a:solidFill>
              <a:srgbClr val="E2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39071" y="8373363"/>
              <a:ext cx="295910" cy="68580"/>
            </a:xfrm>
            <a:custGeom>
              <a:avLst/>
              <a:gdLst/>
              <a:ahLst/>
              <a:cxnLst/>
              <a:rect l="l" t="t" r="r" b="b"/>
              <a:pathLst>
                <a:path w="295910" h="68579">
                  <a:moveTo>
                    <a:pt x="31750" y="7099"/>
                  </a:moveTo>
                  <a:lnTo>
                    <a:pt x="24650" y="0"/>
                  </a:lnTo>
                  <a:lnTo>
                    <a:pt x="7112" y="0"/>
                  </a:lnTo>
                  <a:lnTo>
                    <a:pt x="0" y="7099"/>
                  </a:lnTo>
                  <a:lnTo>
                    <a:pt x="0" y="48526"/>
                  </a:lnTo>
                  <a:lnTo>
                    <a:pt x="7112" y="55626"/>
                  </a:lnTo>
                  <a:lnTo>
                    <a:pt x="15875" y="55626"/>
                  </a:lnTo>
                  <a:lnTo>
                    <a:pt x="24650" y="55626"/>
                  </a:lnTo>
                  <a:lnTo>
                    <a:pt x="31750" y="48526"/>
                  </a:lnTo>
                  <a:lnTo>
                    <a:pt x="31750" y="7099"/>
                  </a:lnTo>
                  <a:close/>
                </a:path>
                <a:path w="295910" h="68579">
                  <a:moveTo>
                    <a:pt x="196354" y="37033"/>
                  </a:moveTo>
                  <a:lnTo>
                    <a:pt x="194805" y="31153"/>
                  </a:lnTo>
                  <a:lnTo>
                    <a:pt x="190969" y="26149"/>
                  </a:lnTo>
                  <a:lnTo>
                    <a:pt x="185496" y="23025"/>
                  </a:lnTo>
                  <a:lnTo>
                    <a:pt x="179451" y="22263"/>
                  </a:lnTo>
                  <a:lnTo>
                    <a:pt x="173570" y="23825"/>
                  </a:lnTo>
                  <a:lnTo>
                    <a:pt x="168567" y="27647"/>
                  </a:lnTo>
                  <a:lnTo>
                    <a:pt x="163576" y="33375"/>
                  </a:lnTo>
                  <a:lnTo>
                    <a:pt x="156044" y="36639"/>
                  </a:lnTo>
                  <a:lnTo>
                    <a:pt x="139814" y="36639"/>
                  </a:lnTo>
                  <a:lnTo>
                    <a:pt x="132295" y="33375"/>
                  </a:lnTo>
                  <a:lnTo>
                    <a:pt x="127292" y="27647"/>
                  </a:lnTo>
                  <a:lnTo>
                    <a:pt x="122288" y="23825"/>
                  </a:lnTo>
                  <a:lnTo>
                    <a:pt x="116408" y="22263"/>
                  </a:lnTo>
                  <a:lnTo>
                    <a:pt x="110363" y="23025"/>
                  </a:lnTo>
                  <a:lnTo>
                    <a:pt x="104889" y="26149"/>
                  </a:lnTo>
                  <a:lnTo>
                    <a:pt x="101053" y="31153"/>
                  </a:lnTo>
                  <a:lnTo>
                    <a:pt x="99504" y="37033"/>
                  </a:lnTo>
                  <a:lnTo>
                    <a:pt x="100253" y="43065"/>
                  </a:lnTo>
                  <a:lnTo>
                    <a:pt x="135229" y="67056"/>
                  </a:lnTo>
                  <a:lnTo>
                    <a:pt x="147929" y="68389"/>
                  </a:lnTo>
                  <a:lnTo>
                    <a:pt x="160629" y="67056"/>
                  </a:lnTo>
                  <a:lnTo>
                    <a:pt x="172542" y="63195"/>
                  </a:lnTo>
                  <a:lnTo>
                    <a:pt x="183286" y="56959"/>
                  </a:lnTo>
                  <a:lnTo>
                    <a:pt x="192468" y="48539"/>
                  </a:lnTo>
                  <a:lnTo>
                    <a:pt x="195592" y="43065"/>
                  </a:lnTo>
                  <a:lnTo>
                    <a:pt x="196354" y="37033"/>
                  </a:lnTo>
                  <a:close/>
                </a:path>
                <a:path w="295910" h="68579">
                  <a:moveTo>
                    <a:pt x="295859" y="7099"/>
                  </a:moveTo>
                  <a:lnTo>
                    <a:pt x="288747" y="0"/>
                  </a:lnTo>
                  <a:lnTo>
                    <a:pt x="271208" y="0"/>
                  </a:lnTo>
                  <a:lnTo>
                    <a:pt x="264096" y="7099"/>
                  </a:lnTo>
                  <a:lnTo>
                    <a:pt x="264096" y="48526"/>
                  </a:lnTo>
                  <a:lnTo>
                    <a:pt x="271208" y="55626"/>
                  </a:lnTo>
                  <a:lnTo>
                    <a:pt x="279984" y="55626"/>
                  </a:lnTo>
                  <a:lnTo>
                    <a:pt x="288747" y="55626"/>
                  </a:lnTo>
                  <a:lnTo>
                    <a:pt x="295859" y="48526"/>
                  </a:lnTo>
                  <a:lnTo>
                    <a:pt x="295859" y="7099"/>
                  </a:lnTo>
                  <a:close/>
                </a:path>
              </a:pathLst>
            </a:custGeom>
            <a:solidFill>
              <a:srgbClr val="394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5826" y="8943118"/>
              <a:ext cx="462915" cy="116839"/>
            </a:xfrm>
            <a:custGeom>
              <a:avLst/>
              <a:gdLst/>
              <a:ahLst/>
              <a:cxnLst/>
              <a:rect l="l" t="t" r="r" b="b"/>
              <a:pathLst>
                <a:path w="462914" h="116840">
                  <a:moveTo>
                    <a:pt x="449839" y="116528"/>
                  </a:moveTo>
                  <a:lnTo>
                    <a:pt x="12529" y="116528"/>
                  </a:lnTo>
                  <a:lnTo>
                    <a:pt x="0" y="53040"/>
                  </a:lnTo>
                  <a:lnTo>
                    <a:pt x="231184" y="0"/>
                  </a:lnTo>
                  <a:lnTo>
                    <a:pt x="462367" y="53040"/>
                  </a:lnTo>
                  <a:lnTo>
                    <a:pt x="449839" y="116528"/>
                  </a:lnTo>
                  <a:close/>
                </a:path>
              </a:pathLst>
            </a:custGeom>
            <a:solidFill>
              <a:srgbClr val="DF8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27839" y="8891432"/>
              <a:ext cx="518795" cy="104775"/>
            </a:xfrm>
            <a:custGeom>
              <a:avLst/>
              <a:gdLst/>
              <a:ahLst/>
              <a:cxnLst/>
              <a:rect l="l" t="t" r="r" b="b"/>
              <a:pathLst>
                <a:path w="518795" h="104775">
                  <a:moveTo>
                    <a:pt x="490354" y="104719"/>
                  </a:moveTo>
                  <a:lnTo>
                    <a:pt x="27986" y="104719"/>
                  </a:lnTo>
                  <a:lnTo>
                    <a:pt x="17091" y="102520"/>
                  </a:lnTo>
                  <a:lnTo>
                    <a:pt x="8196" y="96523"/>
                  </a:lnTo>
                  <a:lnTo>
                    <a:pt x="2198" y="87629"/>
                  </a:lnTo>
                  <a:lnTo>
                    <a:pt x="0" y="76736"/>
                  </a:lnTo>
                  <a:lnTo>
                    <a:pt x="0" y="27980"/>
                  </a:lnTo>
                  <a:lnTo>
                    <a:pt x="2198" y="17089"/>
                  </a:lnTo>
                  <a:lnTo>
                    <a:pt x="8196" y="8195"/>
                  </a:lnTo>
                  <a:lnTo>
                    <a:pt x="17091" y="2198"/>
                  </a:lnTo>
                  <a:lnTo>
                    <a:pt x="27986" y="0"/>
                  </a:lnTo>
                  <a:lnTo>
                    <a:pt x="490354" y="0"/>
                  </a:lnTo>
                  <a:lnTo>
                    <a:pt x="501245" y="2198"/>
                  </a:lnTo>
                  <a:lnTo>
                    <a:pt x="510141" y="8195"/>
                  </a:lnTo>
                  <a:lnTo>
                    <a:pt x="516140" y="17089"/>
                  </a:lnTo>
                  <a:lnTo>
                    <a:pt x="518341" y="27980"/>
                  </a:lnTo>
                  <a:lnTo>
                    <a:pt x="518341" y="76736"/>
                  </a:lnTo>
                  <a:lnTo>
                    <a:pt x="516140" y="87629"/>
                  </a:lnTo>
                  <a:lnTo>
                    <a:pt x="510141" y="96523"/>
                  </a:lnTo>
                  <a:lnTo>
                    <a:pt x="501245" y="102520"/>
                  </a:lnTo>
                  <a:lnTo>
                    <a:pt x="490354" y="104719"/>
                  </a:lnTo>
                  <a:close/>
                </a:path>
              </a:pathLst>
            </a:custGeom>
            <a:solidFill>
              <a:srgbClr val="F99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95"/>
              </a:spcBef>
              <a:tabLst>
                <a:tab pos="1223645" algn="l"/>
                <a:tab pos="2593975" algn="l"/>
              </a:tabLst>
            </a:pPr>
            <a:r>
              <a:rPr dirty="0"/>
              <a:t>G</a:t>
            </a:r>
            <a:r>
              <a:rPr spc="-290" dirty="0"/>
              <a:t> </a:t>
            </a:r>
            <a:r>
              <a:rPr spc="-25" dirty="0"/>
              <a:t>O</a:t>
            </a:r>
            <a:r>
              <a:rPr spc="-285" dirty="0"/>
              <a:t> </a:t>
            </a:r>
            <a:r>
              <a:rPr spc="-204" dirty="0"/>
              <a:t>D</a:t>
            </a:r>
            <a:r>
              <a:rPr spc="-285" dirty="0"/>
              <a:t> </a:t>
            </a:r>
            <a:r>
              <a:rPr spc="-204" dirty="0"/>
              <a:t>'</a:t>
            </a:r>
            <a:r>
              <a:rPr spc="-285" dirty="0"/>
              <a:t> </a:t>
            </a:r>
            <a:r>
              <a:rPr spc="-50" dirty="0"/>
              <a:t>S</a:t>
            </a:r>
            <a:r>
              <a:rPr dirty="0"/>
              <a:t>	</a:t>
            </a:r>
            <a:r>
              <a:rPr spc="-295" dirty="0"/>
              <a:t>P </a:t>
            </a:r>
            <a:r>
              <a:rPr spc="-355" dirty="0"/>
              <a:t>E</a:t>
            </a:r>
            <a:r>
              <a:rPr spc="-290" dirty="0"/>
              <a:t> </a:t>
            </a:r>
            <a:r>
              <a:rPr spc="-25" dirty="0"/>
              <a:t>O</a:t>
            </a:r>
            <a:r>
              <a:rPr spc="-290" dirty="0"/>
              <a:t> </a:t>
            </a:r>
            <a:r>
              <a:rPr spc="-295" dirty="0"/>
              <a:t>P</a:t>
            </a:r>
            <a:r>
              <a:rPr spc="-290" dirty="0"/>
              <a:t> </a:t>
            </a:r>
            <a:r>
              <a:rPr spc="-285" dirty="0"/>
              <a:t>L</a:t>
            </a:r>
            <a:r>
              <a:rPr spc="-290" dirty="0"/>
              <a:t> </a:t>
            </a:r>
            <a:r>
              <a:rPr spc="-405" dirty="0"/>
              <a:t>E</a:t>
            </a:r>
            <a:r>
              <a:rPr dirty="0"/>
              <a:t>	</a:t>
            </a:r>
            <a:r>
              <a:rPr spc="-90" dirty="0"/>
              <a:t>A</a:t>
            </a:r>
            <a:r>
              <a:rPr spc="-295" dirty="0"/>
              <a:t> </a:t>
            </a:r>
            <a:r>
              <a:rPr spc="-400" dirty="0"/>
              <a:t>R</a:t>
            </a:r>
            <a:r>
              <a:rPr spc="-290" dirty="0"/>
              <a:t> </a:t>
            </a:r>
            <a:r>
              <a:rPr spc="-405" dirty="0"/>
              <a:t>E </a:t>
            </a:r>
            <a:r>
              <a:rPr dirty="0"/>
              <a:t>C</a:t>
            </a:r>
            <a:r>
              <a:rPr spc="-285" dirty="0"/>
              <a:t> </a:t>
            </a:r>
            <a:r>
              <a:rPr spc="-90" dirty="0"/>
              <a:t>A</a:t>
            </a:r>
            <a:r>
              <a:rPr spc="-280" dirty="0"/>
              <a:t> </a:t>
            </a:r>
            <a:r>
              <a:rPr spc="-400" dirty="0"/>
              <a:t>R</a:t>
            </a:r>
            <a:r>
              <a:rPr spc="-280" dirty="0"/>
              <a:t> </a:t>
            </a:r>
            <a:r>
              <a:rPr spc="-25" dirty="0"/>
              <a:t>I</a:t>
            </a:r>
            <a:r>
              <a:rPr spc="-280" dirty="0"/>
              <a:t> </a:t>
            </a:r>
            <a:r>
              <a:rPr spc="-155" dirty="0"/>
              <a:t>N</a:t>
            </a:r>
            <a:r>
              <a:rPr spc="-285" dirty="0"/>
              <a:t> </a:t>
            </a:r>
            <a:r>
              <a:rPr spc="-50" dirty="0"/>
              <a:t>G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7134" y="9362582"/>
            <a:ext cx="4457065" cy="6610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950" spc="155" dirty="0">
                <a:latin typeface="Times New Roman"/>
                <a:cs typeface="Times New Roman"/>
              </a:rPr>
              <a:t>THINK</a:t>
            </a:r>
            <a:r>
              <a:rPr sz="950" spc="70" dirty="0">
                <a:latin typeface="Times New Roman"/>
                <a:cs typeface="Times New Roman"/>
              </a:rPr>
              <a:t> </a:t>
            </a:r>
            <a:r>
              <a:rPr sz="950" spc="114" dirty="0">
                <a:latin typeface="Times New Roman"/>
                <a:cs typeface="Times New Roman"/>
              </a:rPr>
              <a:t>FURTHER</a:t>
            </a: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110300"/>
              </a:lnSpc>
              <a:spcBef>
                <a:spcPts val="60"/>
              </a:spcBef>
            </a:pPr>
            <a:r>
              <a:rPr sz="900" dirty="0">
                <a:latin typeface="Arial"/>
                <a:cs typeface="Arial"/>
              </a:rPr>
              <a:t>How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can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you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help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each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category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of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people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with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specific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needs?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You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may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share</a:t>
            </a:r>
            <a:r>
              <a:rPr sz="900" spc="5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thing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that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you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think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would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You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may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share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one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thing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that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you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could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do </a:t>
            </a:r>
            <a:r>
              <a:rPr sz="900" spc="75" dirty="0">
                <a:latin typeface="Arial"/>
                <a:cs typeface="Arial"/>
              </a:rPr>
              <a:t>to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ease </a:t>
            </a:r>
            <a:r>
              <a:rPr sz="900" spc="55" dirty="0">
                <a:latin typeface="Arial"/>
                <a:cs typeface="Arial"/>
              </a:rPr>
              <a:t>their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challenges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show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that </a:t>
            </a:r>
            <a:r>
              <a:rPr sz="900" dirty="0">
                <a:latin typeface="Arial"/>
                <a:cs typeface="Arial"/>
              </a:rPr>
              <a:t>you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care.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0315" y="2243863"/>
            <a:ext cx="2400300" cy="398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People</a:t>
            </a:r>
            <a:r>
              <a:rPr sz="900" spc="365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often</a:t>
            </a:r>
            <a:r>
              <a:rPr sz="900" spc="3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focus</a:t>
            </a:r>
            <a:r>
              <a:rPr sz="900" spc="37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on</a:t>
            </a:r>
            <a:r>
              <a:rPr sz="900" spc="36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their</a:t>
            </a:r>
            <a:r>
              <a:rPr sz="900" spc="37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own</a:t>
            </a:r>
            <a:r>
              <a:rPr sz="900" spc="36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needs </a:t>
            </a:r>
            <a:r>
              <a:rPr sz="900" spc="50" dirty="0">
                <a:latin typeface="Arial"/>
                <a:cs typeface="Arial"/>
              </a:rPr>
              <a:t>more</a:t>
            </a:r>
            <a:r>
              <a:rPr sz="900" spc="42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than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those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around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them.</a:t>
            </a:r>
            <a:r>
              <a:rPr sz="900" spc="4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Jesus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's </a:t>
            </a:r>
            <a:r>
              <a:rPr sz="900" spc="55" dirty="0">
                <a:latin typeface="Arial"/>
                <a:cs typeface="Arial"/>
              </a:rPr>
              <a:t>ministry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on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earth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involved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most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of</a:t>
            </a:r>
            <a:r>
              <a:rPr sz="900" dirty="0">
                <a:latin typeface="Arial"/>
                <a:cs typeface="Arial"/>
              </a:rPr>
              <a:t> his </a:t>
            </a:r>
            <a:r>
              <a:rPr sz="900" spc="35" dirty="0">
                <a:latin typeface="Arial"/>
                <a:cs typeface="Arial"/>
              </a:rPr>
              <a:t>time </a:t>
            </a:r>
            <a:r>
              <a:rPr sz="900" dirty="0">
                <a:latin typeface="Arial"/>
                <a:cs typeface="Arial"/>
              </a:rPr>
              <a:t>caring</a:t>
            </a:r>
            <a:r>
              <a:rPr sz="900" spc="28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2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those</a:t>
            </a:r>
            <a:r>
              <a:rPr sz="900" spc="2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2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needs.</a:t>
            </a:r>
            <a:r>
              <a:rPr sz="900" spc="2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</a:t>
            </a:r>
            <a:r>
              <a:rPr sz="900" spc="2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learn</a:t>
            </a:r>
            <a:r>
              <a:rPr sz="900" spc="28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from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Bible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how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cared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Samaritan </a:t>
            </a:r>
            <a:r>
              <a:rPr sz="900" dirty="0">
                <a:latin typeface="Arial"/>
                <a:cs typeface="Arial"/>
              </a:rPr>
              <a:t>women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at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well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that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had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stop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to </a:t>
            </a:r>
            <a:r>
              <a:rPr sz="900" spc="55" dirty="0">
                <a:latin typeface="Arial"/>
                <a:cs typeface="Arial"/>
              </a:rPr>
              <a:t>meet</a:t>
            </a:r>
            <a:r>
              <a:rPr sz="900" spc="305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305" dirty="0">
                <a:latin typeface="Arial"/>
                <a:cs typeface="Arial"/>
              </a:rPr>
              <a:t>  </a:t>
            </a:r>
            <a:r>
              <a:rPr sz="900" spc="55" dirty="0">
                <a:latin typeface="Arial"/>
                <a:cs typeface="Arial"/>
              </a:rPr>
              <a:t>transform</a:t>
            </a:r>
            <a:r>
              <a:rPr sz="900" spc="305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her</a:t>
            </a:r>
            <a:r>
              <a:rPr sz="900" spc="305" dirty="0">
                <a:latin typeface="Arial"/>
                <a:cs typeface="Arial"/>
              </a:rPr>
              <a:t>  </a:t>
            </a:r>
            <a:r>
              <a:rPr sz="900" spc="50" dirty="0">
                <a:latin typeface="Arial"/>
                <a:cs typeface="Arial"/>
              </a:rPr>
              <a:t>life</a:t>
            </a:r>
            <a:r>
              <a:rPr sz="900" spc="310" dirty="0">
                <a:latin typeface="Arial"/>
                <a:cs typeface="Arial"/>
              </a:rPr>
              <a:t>  </a:t>
            </a:r>
            <a:r>
              <a:rPr sz="900" spc="-20" dirty="0">
                <a:latin typeface="Arial"/>
                <a:cs typeface="Arial"/>
              </a:rPr>
              <a:t>when </a:t>
            </a:r>
            <a:r>
              <a:rPr sz="900" dirty="0">
                <a:latin typeface="Arial"/>
                <a:cs typeface="Arial"/>
              </a:rPr>
              <a:t>everyone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gave</a:t>
            </a:r>
            <a:r>
              <a:rPr sz="900" spc="4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her</a:t>
            </a:r>
            <a:r>
              <a:rPr sz="900" spc="43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their</a:t>
            </a:r>
            <a:r>
              <a:rPr sz="900" spc="43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cold</a:t>
            </a:r>
            <a:r>
              <a:rPr sz="900" spc="4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shoulders </a:t>
            </a:r>
            <a:r>
              <a:rPr sz="900" dirty="0">
                <a:latin typeface="Arial"/>
                <a:cs typeface="Arial"/>
              </a:rPr>
              <a:t>(John</a:t>
            </a:r>
            <a:r>
              <a:rPr sz="900" spc="125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4:1-42).</a:t>
            </a:r>
            <a:r>
              <a:rPr sz="900" spc="130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Jesus</a:t>
            </a:r>
            <a:r>
              <a:rPr sz="900" spc="130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also</a:t>
            </a:r>
            <a:r>
              <a:rPr sz="900" spc="130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cared</a:t>
            </a:r>
            <a:r>
              <a:rPr sz="900" spc="130" dirty="0">
                <a:latin typeface="Arial"/>
                <a:cs typeface="Arial"/>
              </a:rPr>
              <a:t> 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130" dirty="0">
                <a:latin typeface="Arial"/>
                <a:cs typeface="Arial"/>
              </a:rPr>
              <a:t>  </a:t>
            </a:r>
            <a:r>
              <a:rPr sz="900" spc="-25" dirty="0">
                <a:latin typeface="Arial"/>
                <a:cs typeface="Arial"/>
              </a:rPr>
              <a:t>an </a:t>
            </a:r>
            <a:r>
              <a:rPr sz="900" dirty="0">
                <a:latin typeface="Arial"/>
                <a:cs typeface="Arial"/>
              </a:rPr>
              <a:t>insecured</a:t>
            </a:r>
            <a:r>
              <a:rPr sz="900" spc="4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tax</a:t>
            </a:r>
            <a:r>
              <a:rPr sz="900" spc="459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collector,</a:t>
            </a:r>
            <a:r>
              <a:rPr sz="900" spc="45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Zachaeous,</a:t>
            </a:r>
            <a:r>
              <a:rPr sz="900" spc="459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who </a:t>
            </a:r>
            <a:r>
              <a:rPr sz="900" spc="60" dirty="0">
                <a:latin typeface="Arial"/>
                <a:cs typeface="Arial"/>
              </a:rPr>
              <a:t>tried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acquire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wealth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instead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of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desirable </a:t>
            </a:r>
            <a:r>
              <a:rPr sz="900" dirty="0">
                <a:latin typeface="Arial"/>
                <a:cs typeface="Arial"/>
              </a:rPr>
              <a:t>character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as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feel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equal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worth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with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his </a:t>
            </a:r>
            <a:r>
              <a:rPr sz="900" dirty="0">
                <a:latin typeface="Arial"/>
                <a:cs typeface="Arial"/>
              </a:rPr>
              <a:t>neighbors,</a:t>
            </a:r>
            <a:r>
              <a:rPr sz="900" spc="475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but</a:t>
            </a:r>
            <a:r>
              <a:rPr sz="900" spc="4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Jesus</a:t>
            </a:r>
            <a:r>
              <a:rPr sz="900" spc="4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instead,</a:t>
            </a:r>
            <a:r>
              <a:rPr sz="900" spc="48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expressed </a:t>
            </a:r>
            <a:r>
              <a:rPr sz="900" dirty="0">
                <a:latin typeface="Arial"/>
                <a:cs typeface="Arial"/>
              </a:rPr>
              <a:t>His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genuine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care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took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time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dine</a:t>
            </a:r>
            <a:r>
              <a:rPr sz="900" spc="185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at </a:t>
            </a:r>
            <a:r>
              <a:rPr sz="900" spc="50" dirty="0">
                <a:latin typeface="Arial"/>
                <a:cs typeface="Arial"/>
              </a:rPr>
              <a:t>this</a:t>
            </a:r>
            <a:r>
              <a:rPr sz="900" spc="40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man</a:t>
            </a:r>
            <a:r>
              <a:rPr sz="900" spc="4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41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order</a:t>
            </a:r>
            <a:r>
              <a:rPr sz="900" spc="41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4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get</a:t>
            </a:r>
            <a:r>
              <a:rPr sz="900" spc="409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4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know</a:t>
            </a:r>
            <a:r>
              <a:rPr sz="900" spc="415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him </a:t>
            </a:r>
            <a:r>
              <a:rPr sz="900" dirty="0">
                <a:latin typeface="Arial"/>
                <a:cs typeface="Arial"/>
              </a:rPr>
              <a:t>personally</a:t>
            </a:r>
            <a:r>
              <a:rPr sz="900" spc="2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295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fellowship</a:t>
            </a:r>
            <a:r>
              <a:rPr sz="900" spc="30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with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him</a:t>
            </a:r>
            <a:r>
              <a:rPr sz="900" spc="29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(Luke </a:t>
            </a:r>
            <a:r>
              <a:rPr sz="900" dirty="0">
                <a:latin typeface="Arial"/>
                <a:cs typeface="Arial"/>
              </a:rPr>
              <a:t>19:1-</a:t>
            </a:r>
            <a:r>
              <a:rPr sz="900" spc="55" dirty="0">
                <a:latin typeface="Arial"/>
                <a:cs typeface="Arial"/>
              </a:rPr>
              <a:t>10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).</a:t>
            </a:r>
            <a:r>
              <a:rPr sz="900" spc="1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4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just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before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died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on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spc="3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cross,</a:t>
            </a:r>
            <a:r>
              <a:rPr sz="900" spc="1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Jesus</a:t>
            </a:r>
            <a:r>
              <a:rPr sz="900" spc="1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cared</a:t>
            </a:r>
            <a:r>
              <a:rPr sz="900" spc="1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</a:t>
            </a:r>
            <a:r>
              <a:rPr sz="900" spc="16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much</a:t>
            </a:r>
            <a:r>
              <a:rPr sz="900" spc="16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1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those</a:t>
            </a:r>
            <a:r>
              <a:rPr sz="900" spc="160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who </a:t>
            </a:r>
            <a:r>
              <a:rPr sz="900" dirty="0">
                <a:latin typeface="Arial"/>
                <a:cs typeface="Arial"/>
              </a:rPr>
              <a:t>cared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Him;</a:t>
            </a:r>
            <a:r>
              <a:rPr sz="900" spc="3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made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sure</a:t>
            </a:r>
            <a:r>
              <a:rPr sz="900" spc="31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that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spc="40" dirty="0">
                <a:latin typeface="Arial"/>
                <a:cs typeface="Arial"/>
              </a:rPr>
              <a:t>there </a:t>
            </a:r>
            <a:r>
              <a:rPr sz="900" dirty="0">
                <a:latin typeface="Arial"/>
                <a:cs typeface="Arial"/>
              </a:rPr>
              <a:t>was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someone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who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would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care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his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birth </a:t>
            </a:r>
            <a:r>
              <a:rPr sz="900" spc="50" dirty="0">
                <a:latin typeface="Arial"/>
                <a:cs typeface="Arial"/>
              </a:rPr>
              <a:t>mother,</a:t>
            </a:r>
            <a:r>
              <a:rPr sz="900" spc="3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Mary,</a:t>
            </a:r>
            <a:r>
              <a:rPr sz="900" spc="36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after</a:t>
            </a:r>
            <a:r>
              <a:rPr sz="900" spc="3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His</a:t>
            </a:r>
            <a:r>
              <a:rPr sz="900" spc="3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death.</a:t>
            </a:r>
            <a:r>
              <a:rPr sz="900" spc="3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Thus,</a:t>
            </a:r>
            <a:r>
              <a:rPr sz="900" spc="36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he </a:t>
            </a:r>
            <a:r>
              <a:rPr sz="900" spc="55" dirty="0">
                <a:latin typeface="Arial"/>
                <a:cs typeface="Arial"/>
              </a:rPr>
              <a:t>entrusted</a:t>
            </a:r>
            <a:r>
              <a:rPr sz="900" spc="1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her</a:t>
            </a:r>
            <a:r>
              <a:rPr sz="900" spc="200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20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John</a:t>
            </a:r>
            <a:r>
              <a:rPr sz="900" spc="200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care</a:t>
            </a:r>
            <a:r>
              <a:rPr sz="900" spc="20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2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her</a:t>
            </a:r>
            <a:r>
              <a:rPr sz="900" spc="200" dirty="0">
                <a:latin typeface="Arial"/>
                <a:cs typeface="Arial"/>
              </a:rPr>
              <a:t> </a:t>
            </a:r>
            <a:r>
              <a:rPr sz="900" spc="25" dirty="0">
                <a:latin typeface="Arial"/>
                <a:cs typeface="Arial"/>
              </a:rPr>
              <a:t>on </a:t>
            </a:r>
            <a:r>
              <a:rPr sz="900" dirty="0">
                <a:latin typeface="Arial"/>
                <a:cs typeface="Arial"/>
              </a:rPr>
              <a:t>his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behalf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(John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19:25-27).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When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care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someone,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it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really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shows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that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are </a:t>
            </a:r>
            <a:r>
              <a:rPr sz="900" dirty="0">
                <a:latin typeface="Arial"/>
                <a:cs typeface="Arial"/>
              </a:rPr>
              <a:t>Jesus's</a:t>
            </a:r>
            <a:r>
              <a:rPr sz="900" spc="4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disciples</a:t>
            </a:r>
            <a:r>
              <a:rPr sz="900" spc="4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since</a:t>
            </a:r>
            <a:r>
              <a:rPr sz="900" spc="4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</a:t>
            </a:r>
            <a:r>
              <a:rPr sz="900" spc="4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have</a:t>
            </a:r>
            <a:r>
              <a:rPr sz="900" spc="4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learned </a:t>
            </a:r>
            <a:r>
              <a:rPr sz="900" spc="70" dirty="0">
                <a:latin typeface="Arial"/>
                <a:cs typeface="Arial"/>
              </a:rPr>
              <a:t>from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Him.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0315" y="6355370"/>
            <a:ext cx="2400935" cy="200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900" spc="70" dirty="0">
                <a:latin typeface="Arial"/>
                <a:cs typeface="Arial"/>
              </a:rPr>
              <a:t>It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not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hard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recognize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people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needs.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At </a:t>
            </a:r>
            <a:r>
              <a:rPr sz="900" dirty="0">
                <a:latin typeface="Arial"/>
                <a:cs typeface="Arial"/>
              </a:rPr>
              <a:t>home,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you</a:t>
            </a:r>
            <a:r>
              <a:rPr sz="900" spc="14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could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easily</a:t>
            </a:r>
            <a:r>
              <a:rPr sz="900" spc="14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identify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1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needs </a:t>
            </a:r>
            <a:r>
              <a:rPr sz="900" dirty="0">
                <a:latin typeface="Arial"/>
                <a:cs typeface="Arial"/>
              </a:rPr>
              <a:t>around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house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how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you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could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ease </a:t>
            </a:r>
            <a:r>
              <a:rPr sz="900" spc="55" dirty="0">
                <a:latin typeface="Arial"/>
                <a:cs typeface="Arial"/>
              </a:rPr>
              <a:t>your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parents'</a:t>
            </a:r>
            <a:r>
              <a:rPr sz="900" spc="4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daily</a:t>
            </a:r>
            <a:r>
              <a:rPr sz="900" spc="43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routine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4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work</a:t>
            </a:r>
            <a:r>
              <a:rPr sz="900" spc="430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at </a:t>
            </a:r>
            <a:r>
              <a:rPr sz="900" dirty="0">
                <a:latin typeface="Arial"/>
                <a:cs typeface="Arial"/>
              </a:rPr>
              <a:t>home.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You</a:t>
            </a:r>
            <a:r>
              <a:rPr sz="900" spc="31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could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do</a:t>
            </a:r>
            <a:r>
              <a:rPr sz="900" spc="3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something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31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assist </a:t>
            </a:r>
            <a:r>
              <a:rPr sz="900" spc="55" dirty="0">
                <a:latin typeface="Arial"/>
                <a:cs typeface="Arial"/>
              </a:rPr>
              <a:t>your</a:t>
            </a:r>
            <a:r>
              <a:rPr sz="900" spc="355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mom</a:t>
            </a:r>
            <a:r>
              <a:rPr sz="900" spc="36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or</a:t>
            </a:r>
            <a:r>
              <a:rPr sz="900" spc="3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dad</a:t>
            </a:r>
            <a:r>
              <a:rPr sz="900" spc="3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such</a:t>
            </a:r>
            <a:r>
              <a:rPr sz="900" spc="3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as</a:t>
            </a:r>
            <a:r>
              <a:rPr sz="900" spc="3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doing</a:t>
            </a:r>
            <a:r>
              <a:rPr sz="900" spc="36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house </a:t>
            </a:r>
            <a:r>
              <a:rPr sz="900" dirty="0">
                <a:latin typeface="Arial"/>
                <a:cs typeface="Arial"/>
              </a:rPr>
              <a:t>chores,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closing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garage,</a:t>
            </a:r>
            <a:r>
              <a:rPr sz="900" spc="16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turning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off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spc="3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TV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or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light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when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it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not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use,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or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do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spc="3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dishes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without</a:t>
            </a:r>
            <a:r>
              <a:rPr sz="900" spc="1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being</a:t>
            </a:r>
            <a:r>
              <a:rPr sz="900" spc="13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told.</a:t>
            </a:r>
            <a:r>
              <a:rPr sz="900" spc="13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At</a:t>
            </a:r>
            <a:r>
              <a:rPr sz="900" spc="1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school,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spc="40" dirty="0">
                <a:latin typeface="Arial"/>
                <a:cs typeface="Arial"/>
              </a:rPr>
              <a:t>there </a:t>
            </a:r>
            <a:r>
              <a:rPr sz="900" spc="50" dirty="0">
                <a:latin typeface="Arial"/>
                <a:cs typeface="Arial"/>
              </a:rPr>
              <a:t>might </a:t>
            </a:r>
            <a:r>
              <a:rPr sz="900" dirty="0">
                <a:latin typeface="Arial"/>
                <a:cs typeface="Arial"/>
              </a:rPr>
              <a:t>be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someone</a:t>
            </a:r>
            <a:r>
              <a:rPr sz="900" spc="50" dirty="0">
                <a:latin typeface="Arial"/>
                <a:cs typeface="Arial"/>
              </a:rPr>
              <a:t> who </a:t>
            </a:r>
            <a:r>
              <a:rPr sz="900" dirty="0">
                <a:latin typeface="Arial"/>
                <a:cs typeface="Arial"/>
              </a:rPr>
              <a:t>needs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you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assist </a:t>
            </a:r>
            <a:r>
              <a:rPr sz="900" spc="60" dirty="0">
                <a:latin typeface="Arial"/>
                <a:cs typeface="Arial"/>
              </a:rPr>
              <a:t>them</a:t>
            </a:r>
            <a:r>
              <a:rPr sz="900" spc="3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their</a:t>
            </a:r>
            <a:r>
              <a:rPr sz="900" spc="3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assignments</a:t>
            </a:r>
            <a:r>
              <a:rPr sz="900" spc="3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3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classwork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classmate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might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encourager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study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diligently.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600" y="1438226"/>
            <a:ext cx="1789430" cy="276225"/>
          </a:xfrm>
          <a:prstGeom prst="rect">
            <a:avLst/>
          </a:prstGeom>
          <a:solidFill>
            <a:srgbClr val="FFD740"/>
          </a:solidFill>
        </p:spPr>
        <p:txBody>
          <a:bodyPr vert="horz" wrap="square" lIns="0" tIns="3365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265"/>
              </a:spcBef>
            </a:pPr>
            <a:r>
              <a:rPr sz="1200" spc="-50" dirty="0">
                <a:latin typeface="Arial"/>
                <a:cs typeface="Arial"/>
              </a:rPr>
              <a:t>FEATURE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TALK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2775" y="2202271"/>
            <a:ext cx="20866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There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might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lonely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child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spc="35" dirty="0">
                <a:latin typeface="Arial"/>
                <a:cs typeface="Arial"/>
              </a:rPr>
              <a:t>your </a:t>
            </a:r>
            <a:r>
              <a:rPr sz="900" spc="45" dirty="0">
                <a:latin typeface="Arial"/>
                <a:cs typeface="Arial"/>
              </a:rPr>
              <a:t>neighborhood</a:t>
            </a:r>
            <a:r>
              <a:rPr sz="900" spc="24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that</a:t>
            </a:r>
            <a:r>
              <a:rPr sz="900" spc="2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needs</a:t>
            </a:r>
            <a:r>
              <a:rPr sz="900" spc="24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your</a:t>
            </a:r>
            <a:r>
              <a:rPr sz="900" spc="25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kind </a:t>
            </a:r>
            <a:r>
              <a:rPr sz="900" spc="45" dirty="0">
                <a:latin typeface="Arial"/>
                <a:cs typeface="Arial"/>
              </a:rPr>
              <a:t>friendship,</a:t>
            </a:r>
            <a:r>
              <a:rPr sz="900" spc="345" dirty="0">
                <a:latin typeface="Arial"/>
                <a:cs typeface="Arial"/>
              </a:rPr>
              <a:t>    </a:t>
            </a:r>
            <a:r>
              <a:rPr sz="900" spc="45" dirty="0">
                <a:latin typeface="Arial"/>
                <a:cs typeface="Arial"/>
              </a:rPr>
              <a:t>appreciation,</a:t>
            </a:r>
            <a:r>
              <a:rPr sz="900" spc="350" dirty="0">
                <a:latin typeface="Arial"/>
                <a:cs typeface="Arial"/>
              </a:rPr>
              <a:t>    </a:t>
            </a:r>
            <a:r>
              <a:rPr sz="900" spc="35" dirty="0">
                <a:latin typeface="Arial"/>
                <a:cs typeface="Arial"/>
              </a:rPr>
              <a:t>or </a:t>
            </a:r>
            <a:r>
              <a:rPr sz="900" spc="50" dirty="0">
                <a:latin typeface="Arial"/>
                <a:cs typeface="Arial"/>
              </a:rPr>
              <a:t>inclusivity</a:t>
            </a:r>
            <a:r>
              <a:rPr sz="900" spc="1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while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you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are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playing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with </a:t>
            </a:r>
            <a:r>
              <a:rPr sz="900" spc="60" dirty="0">
                <a:latin typeface="Arial"/>
                <a:cs typeface="Arial"/>
              </a:rPr>
              <a:t>other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children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at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playground.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2775" y="3115940"/>
            <a:ext cx="2086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900" spc="60" dirty="0">
                <a:latin typeface="Arial"/>
                <a:cs typeface="Arial"/>
              </a:rPr>
              <a:t>At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church,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there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are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also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bees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that you</a:t>
            </a:r>
            <a:r>
              <a:rPr sz="900" spc="254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could</a:t>
            </a:r>
            <a:r>
              <a:rPr sz="900" spc="26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do</a:t>
            </a:r>
            <a:r>
              <a:rPr sz="900" spc="254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2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serve</a:t>
            </a:r>
            <a:r>
              <a:rPr sz="900" spc="2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254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witness </a:t>
            </a:r>
            <a:r>
              <a:rPr sz="900" spc="65" dirty="0">
                <a:latin typeface="Arial"/>
                <a:cs typeface="Arial"/>
              </a:rPr>
              <a:t>with</a:t>
            </a:r>
            <a:r>
              <a:rPr sz="900" spc="229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your</a:t>
            </a:r>
            <a:r>
              <a:rPr sz="900" spc="22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talents.</a:t>
            </a:r>
            <a:r>
              <a:rPr sz="900" spc="22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229" dirty="0">
                <a:latin typeface="Arial"/>
                <a:cs typeface="Arial"/>
              </a:rPr>
              <a:t> </a:t>
            </a:r>
            <a:r>
              <a:rPr sz="900" spc="85" dirty="0">
                <a:latin typeface="Arial"/>
                <a:cs typeface="Arial"/>
              </a:rPr>
              <a:t>to</a:t>
            </a:r>
            <a:r>
              <a:rPr sz="900" spc="23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229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larger </a:t>
            </a:r>
            <a:r>
              <a:rPr sz="900" spc="50" dirty="0">
                <a:latin typeface="Arial"/>
                <a:cs typeface="Arial"/>
              </a:rPr>
              <a:t>community,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there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might </a:t>
            </a:r>
            <a:r>
              <a:rPr sz="900" dirty="0">
                <a:latin typeface="Arial"/>
                <a:cs typeface="Arial"/>
              </a:rPr>
              <a:t>be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22775" y="3725051"/>
            <a:ext cx="20866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  <a:tabLst>
                <a:tab pos="860425" algn="l"/>
                <a:tab pos="1656714" algn="l"/>
              </a:tabLst>
            </a:pPr>
            <a:r>
              <a:rPr sz="900" spc="35" dirty="0">
                <a:latin typeface="Arial"/>
                <a:cs typeface="Arial"/>
              </a:rPr>
              <a:t>recycle</a:t>
            </a:r>
            <a:r>
              <a:rPr sz="900" dirty="0">
                <a:latin typeface="Arial"/>
                <a:cs typeface="Arial"/>
              </a:rPr>
              <a:t>	</a:t>
            </a:r>
            <a:r>
              <a:rPr sz="900" spc="-10" dirty="0">
                <a:latin typeface="Arial"/>
                <a:cs typeface="Arial"/>
              </a:rPr>
              <a:t>waste,</a:t>
            </a:r>
            <a:r>
              <a:rPr sz="900" dirty="0">
                <a:latin typeface="Arial"/>
                <a:cs typeface="Arial"/>
              </a:rPr>
              <a:t>	</a:t>
            </a:r>
            <a:r>
              <a:rPr sz="900" spc="60" dirty="0">
                <a:latin typeface="Arial"/>
                <a:cs typeface="Arial"/>
              </a:rPr>
              <a:t>protect </a:t>
            </a:r>
            <a:r>
              <a:rPr sz="900" spc="45" dirty="0">
                <a:latin typeface="Arial"/>
                <a:cs typeface="Arial"/>
              </a:rPr>
              <a:t>environment,and</a:t>
            </a:r>
            <a:r>
              <a:rPr sz="900" spc="315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keep</a:t>
            </a:r>
            <a:r>
              <a:rPr sz="900" spc="320" dirty="0">
                <a:latin typeface="Arial"/>
                <a:cs typeface="Arial"/>
              </a:rPr>
              <a:t> 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325" dirty="0">
                <a:latin typeface="Arial"/>
                <a:cs typeface="Arial"/>
              </a:rPr>
              <a:t>  </a:t>
            </a:r>
            <a:r>
              <a:rPr sz="900" spc="-20" dirty="0">
                <a:latin typeface="Arial"/>
                <a:cs typeface="Arial"/>
              </a:rPr>
              <a:t>park </a:t>
            </a:r>
            <a:r>
              <a:rPr sz="900" dirty="0">
                <a:latin typeface="Arial"/>
                <a:cs typeface="Arial"/>
              </a:rPr>
              <a:t>clean.</a:t>
            </a:r>
            <a:r>
              <a:rPr sz="900" spc="3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Planting</a:t>
            </a:r>
            <a:r>
              <a:rPr sz="900" spc="3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trees</a:t>
            </a:r>
            <a:r>
              <a:rPr sz="900" spc="3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show</a:t>
            </a:r>
            <a:r>
              <a:rPr sz="900" spc="3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375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lot</a:t>
            </a:r>
            <a:r>
              <a:rPr sz="900" spc="375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of </a:t>
            </a:r>
            <a:r>
              <a:rPr sz="900" spc="55" dirty="0">
                <a:latin typeface="Arial"/>
                <a:cs typeface="Arial"/>
              </a:rPr>
              <a:t>your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care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concern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future </a:t>
            </a:r>
            <a:r>
              <a:rPr sz="900" spc="-10" dirty="0">
                <a:latin typeface="Arial"/>
                <a:cs typeface="Arial"/>
              </a:rPr>
              <a:t>generations.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2775" y="4638721"/>
            <a:ext cx="20847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All</a:t>
            </a:r>
            <a:r>
              <a:rPr sz="900" spc="2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these</a:t>
            </a:r>
            <a:r>
              <a:rPr sz="900" spc="2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needs</a:t>
            </a:r>
            <a:r>
              <a:rPr sz="900" spc="2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are</a:t>
            </a:r>
            <a:r>
              <a:rPr sz="900" spc="2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2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</a:t>
            </a:r>
            <a:r>
              <a:rPr sz="900" spc="290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for</a:t>
            </a:r>
            <a:r>
              <a:rPr sz="900" spc="29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 person</a:t>
            </a:r>
            <a:r>
              <a:rPr sz="900" spc="225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varies</a:t>
            </a:r>
            <a:r>
              <a:rPr sz="900" spc="225" dirty="0">
                <a:latin typeface="Arial"/>
                <a:cs typeface="Arial"/>
              </a:rPr>
              <a:t>  </a:t>
            </a:r>
            <a:r>
              <a:rPr sz="900" spc="70" dirty="0">
                <a:latin typeface="Arial"/>
                <a:cs typeface="Arial"/>
              </a:rPr>
              <a:t>from</a:t>
            </a:r>
            <a:r>
              <a:rPr sz="900" spc="220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another.</a:t>
            </a:r>
            <a:r>
              <a:rPr sz="900" spc="225" dirty="0">
                <a:latin typeface="Arial"/>
                <a:cs typeface="Arial"/>
              </a:rPr>
              <a:t>  </a:t>
            </a:r>
            <a:r>
              <a:rPr sz="900" spc="-25" dirty="0">
                <a:latin typeface="Arial"/>
                <a:cs typeface="Arial"/>
              </a:rPr>
              <a:t>One </a:t>
            </a:r>
            <a:r>
              <a:rPr sz="900" spc="50" dirty="0">
                <a:latin typeface="Arial"/>
                <a:cs typeface="Arial"/>
              </a:rPr>
              <a:t>might</a:t>
            </a:r>
            <a:r>
              <a:rPr sz="900" spc="40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</a:t>
            </a:r>
            <a:r>
              <a:rPr sz="900" spc="4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physical</a:t>
            </a:r>
            <a:r>
              <a:rPr sz="900" spc="41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support</a:t>
            </a:r>
            <a:r>
              <a:rPr sz="900" spc="4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while </a:t>
            </a:r>
            <a:r>
              <a:rPr sz="900" spc="50" dirty="0">
                <a:latin typeface="Arial"/>
                <a:cs typeface="Arial"/>
              </a:rPr>
              <a:t>another</a:t>
            </a:r>
            <a:r>
              <a:rPr sz="900" spc="2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requires</a:t>
            </a:r>
            <a:r>
              <a:rPr sz="900" spc="29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emotional</a:t>
            </a:r>
            <a:r>
              <a:rPr sz="900" spc="29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support </a:t>
            </a:r>
            <a:r>
              <a:rPr sz="900" dirty="0">
                <a:latin typeface="Arial"/>
                <a:cs typeface="Arial"/>
              </a:rPr>
              <a:t>depending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on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their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situations.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22775" y="5552388"/>
            <a:ext cx="2084705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The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suggested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list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below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are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some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of </a:t>
            </a:r>
            <a:r>
              <a:rPr sz="900" dirty="0">
                <a:latin typeface="Arial"/>
                <a:cs typeface="Arial"/>
              </a:rPr>
              <a:t>those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whom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could</a:t>
            </a:r>
            <a:r>
              <a:rPr sz="900" spc="42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identify</a:t>
            </a:r>
            <a:r>
              <a:rPr sz="900" spc="43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as </a:t>
            </a:r>
            <a:r>
              <a:rPr sz="900" dirty="0">
                <a:latin typeface="Arial"/>
                <a:cs typeface="Arial"/>
              </a:rPr>
              <a:t>people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they</a:t>
            </a:r>
            <a:r>
              <a:rPr sz="900" spc="275" dirty="0">
                <a:latin typeface="Arial"/>
                <a:cs typeface="Arial"/>
              </a:rPr>
              <a:t>  </a:t>
            </a:r>
            <a:r>
              <a:rPr sz="900" dirty="0">
                <a:latin typeface="Arial"/>
                <a:cs typeface="Arial"/>
              </a:rPr>
              <a:t>need</a:t>
            </a:r>
            <a:r>
              <a:rPr sz="900" spc="325" dirty="0">
                <a:latin typeface="Arial"/>
                <a:cs typeface="Arial"/>
              </a:rPr>
              <a:t> </a:t>
            </a:r>
            <a:r>
              <a:rPr sz="900" spc="30" dirty="0">
                <a:latin typeface="Arial"/>
                <a:cs typeface="Arial"/>
              </a:rPr>
              <a:t>our </a:t>
            </a:r>
            <a:r>
              <a:rPr sz="900" dirty="0">
                <a:latin typeface="Arial"/>
                <a:cs typeface="Arial"/>
              </a:rPr>
              <a:t>kind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attention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caring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acts: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14"/>
              </a:spcBef>
              <a:buChar char="·"/>
              <a:tabLst>
                <a:tab pos="71120" algn="l"/>
              </a:tabLst>
            </a:pPr>
            <a:r>
              <a:rPr sz="900" spc="-10" dirty="0">
                <a:latin typeface="Arial"/>
                <a:cs typeface="Arial"/>
              </a:rPr>
              <a:t>Orphans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20"/>
              </a:spcBef>
              <a:buChar char="·"/>
              <a:tabLst>
                <a:tab pos="71120" algn="l"/>
              </a:tabLst>
            </a:pPr>
            <a:r>
              <a:rPr sz="900" dirty="0">
                <a:latin typeface="Arial"/>
                <a:cs typeface="Arial"/>
              </a:rPr>
              <a:t>Single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parent-family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homes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20"/>
              </a:spcBef>
              <a:buChar char="·"/>
              <a:tabLst>
                <a:tab pos="71120" algn="l"/>
              </a:tabLst>
            </a:pPr>
            <a:r>
              <a:rPr sz="900" spc="-10" dirty="0">
                <a:latin typeface="Arial"/>
                <a:cs typeface="Arial"/>
              </a:rPr>
              <a:t>Juveniles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20"/>
              </a:spcBef>
              <a:buChar char="·"/>
              <a:tabLst>
                <a:tab pos="71120" algn="l"/>
              </a:tabLst>
            </a:pPr>
            <a:r>
              <a:rPr sz="900" dirty="0">
                <a:latin typeface="Arial"/>
                <a:cs typeface="Arial"/>
              </a:rPr>
              <a:t>Special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needs</a:t>
            </a:r>
            <a:r>
              <a:rPr sz="900" spc="1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people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20"/>
              </a:spcBef>
              <a:buChar char="·"/>
              <a:tabLst>
                <a:tab pos="71120" algn="l"/>
              </a:tabLst>
            </a:pPr>
            <a:r>
              <a:rPr sz="900" dirty="0">
                <a:latin typeface="Arial"/>
                <a:cs typeface="Arial"/>
              </a:rPr>
              <a:t>Homeless</a:t>
            </a:r>
            <a:r>
              <a:rPr sz="900" spc="19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individuals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14"/>
              </a:spcBef>
              <a:buChar char="·"/>
              <a:tabLst>
                <a:tab pos="71120" algn="l"/>
              </a:tabLst>
            </a:pPr>
            <a:r>
              <a:rPr sz="900" dirty="0">
                <a:latin typeface="Arial"/>
                <a:cs typeface="Arial"/>
              </a:rPr>
              <a:t>Nursing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home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dwellers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20"/>
              </a:spcBef>
              <a:buChar char="·"/>
              <a:tabLst>
                <a:tab pos="71120" algn="l"/>
              </a:tabLst>
            </a:pPr>
            <a:r>
              <a:rPr sz="900" dirty="0">
                <a:latin typeface="Arial"/>
                <a:cs typeface="Arial"/>
              </a:rPr>
              <a:t>Abandoned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60" dirty="0">
                <a:latin typeface="Arial"/>
                <a:cs typeface="Arial"/>
              </a:rPr>
              <a:t>or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street</a:t>
            </a:r>
            <a:r>
              <a:rPr sz="900" spc="105" dirty="0">
                <a:latin typeface="Arial"/>
                <a:cs typeface="Arial"/>
              </a:rPr>
              <a:t> </a:t>
            </a:r>
            <a:r>
              <a:rPr sz="900" spc="40" dirty="0">
                <a:latin typeface="Arial"/>
                <a:cs typeface="Arial"/>
              </a:rPr>
              <a:t>children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20"/>
              </a:spcBef>
              <a:buChar char="·"/>
              <a:tabLst>
                <a:tab pos="71120" algn="l"/>
              </a:tabLst>
            </a:pPr>
            <a:r>
              <a:rPr sz="900" dirty="0">
                <a:latin typeface="Arial"/>
                <a:cs typeface="Arial"/>
              </a:rPr>
              <a:t>Refugees’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children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families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20"/>
              </a:spcBef>
              <a:buChar char="·"/>
              <a:tabLst>
                <a:tab pos="71120" algn="l"/>
              </a:tabLst>
            </a:pPr>
            <a:r>
              <a:rPr sz="900" dirty="0">
                <a:latin typeface="Arial"/>
                <a:cs typeface="Arial"/>
              </a:rPr>
              <a:t>Poor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underprivileged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families</a:t>
            </a:r>
            <a:endParaRPr sz="900">
              <a:latin typeface="Arial"/>
              <a:cs typeface="Arial"/>
            </a:endParaRPr>
          </a:p>
          <a:p>
            <a:pPr marL="70485" indent="-58419">
              <a:lnSpc>
                <a:spcPct val="100000"/>
              </a:lnSpc>
              <a:spcBef>
                <a:spcPts val="120"/>
              </a:spcBef>
              <a:buChar char="·"/>
              <a:tabLst>
                <a:tab pos="71120" algn="l"/>
              </a:tabLst>
            </a:pPr>
            <a:r>
              <a:rPr sz="900" dirty="0">
                <a:latin typeface="Arial"/>
                <a:cs typeface="Arial"/>
              </a:rPr>
              <a:t>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new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neighbor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who just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moved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in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75" y="612492"/>
            <a:ext cx="3530806" cy="223649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0532802"/>
            <a:ext cx="7553325" cy="152400"/>
          </a:xfrm>
          <a:custGeom>
            <a:avLst/>
            <a:gdLst/>
            <a:ahLst/>
            <a:cxnLst/>
            <a:rect l="l" t="t" r="r" b="b"/>
            <a:pathLst>
              <a:path w="7553325" h="152400">
                <a:moveTo>
                  <a:pt x="0" y="0"/>
                </a:moveTo>
                <a:lnTo>
                  <a:pt x="7552961" y="0"/>
                </a:lnTo>
                <a:lnTo>
                  <a:pt x="7552961" y="152271"/>
                </a:lnTo>
                <a:lnTo>
                  <a:pt x="0" y="152271"/>
                </a:lnTo>
                <a:lnTo>
                  <a:pt x="0" y="0"/>
                </a:lnTo>
                <a:close/>
              </a:path>
            </a:pathLst>
          </a:custGeom>
          <a:solidFill>
            <a:srgbClr val="AFA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8936" y="7647953"/>
            <a:ext cx="3245296" cy="25600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6371" y="401044"/>
            <a:ext cx="1974636" cy="12347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7640" y="6404701"/>
            <a:ext cx="593879" cy="10521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7885" y="6408988"/>
            <a:ext cx="634572" cy="10654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17737" y="6395630"/>
            <a:ext cx="621053" cy="10594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585" y="3832807"/>
            <a:ext cx="3502660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705" algn="just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1.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Share</a:t>
            </a:r>
            <a:r>
              <a:rPr sz="1000" spc="19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your</a:t>
            </a:r>
            <a:r>
              <a:rPr sz="1000" spc="19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gift</a:t>
            </a:r>
            <a:r>
              <a:rPr sz="1000" spc="19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of</a:t>
            </a:r>
            <a:r>
              <a:rPr sz="1000" spc="19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time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person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loses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family </a:t>
            </a:r>
            <a:r>
              <a:rPr sz="1000" dirty="0">
                <a:latin typeface="Arial"/>
                <a:cs typeface="Arial"/>
              </a:rPr>
              <a:t>member</a:t>
            </a:r>
            <a:r>
              <a:rPr sz="1000" spc="13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13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face</a:t>
            </a:r>
            <a:r>
              <a:rPr sz="1000" spc="1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13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unfortunate</a:t>
            </a:r>
            <a:r>
              <a:rPr sz="1000" spc="1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circumstances</a:t>
            </a:r>
            <a:r>
              <a:rPr sz="1000" spc="135" dirty="0">
                <a:latin typeface="Arial"/>
                <a:cs typeface="Arial"/>
              </a:rPr>
              <a:t>  </a:t>
            </a:r>
            <a:r>
              <a:rPr sz="1000" spc="-20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natural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disasters,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our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visit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would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bring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much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encouragement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them.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Being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available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people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emotional </a:t>
            </a:r>
            <a:r>
              <a:rPr sz="1000" dirty="0">
                <a:latin typeface="Arial"/>
                <a:cs typeface="Arial"/>
              </a:rPr>
              <a:t>support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very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meaningful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585" y="5031996"/>
            <a:ext cx="3502025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·2.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Share</a:t>
            </a:r>
            <a:r>
              <a:rPr sz="1000" spc="9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your</a:t>
            </a:r>
            <a:r>
              <a:rPr sz="1000" spc="9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friendship.</a:t>
            </a:r>
            <a:r>
              <a:rPr sz="1000" spc="1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60" dirty="0">
                <a:latin typeface="Arial"/>
                <a:cs typeface="Arial"/>
              </a:rPr>
              <a:t>If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see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neighbor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just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moved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play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may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welcome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him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her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befriend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new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child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block.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Being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good </a:t>
            </a:r>
            <a:r>
              <a:rPr sz="1000" dirty="0">
                <a:latin typeface="Arial"/>
                <a:cs typeface="Arial"/>
              </a:rPr>
              <a:t>friend</a:t>
            </a:r>
            <a:r>
              <a:rPr sz="1000" spc="3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3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one</a:t>
            </a:r>
            <a:r>
              <a:rPr sz="1000" spc="3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3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most</a:t>
            </a:r>
            <a:r>
              <a:rPr sz="1000" spc="3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powerful</a:t>
            </a:r>
            <a:r>
              <a:rPr sz="1000" spc="3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ways</a:t>
            </a:r>
            <a:r>
              <a:rPr sz="1000" spc="3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sharing</a:t>
            </a:r>
            <a:r>
              <a:rPr sz="1000" spc="32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caring.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585" y="6231186"/>
            <a:ext cx="3507104" cy="442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·3.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Share</a:t>
            </a:r>
            <a:r>
              <a:rPr sz="1000" spc="7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your</a:t>
            </a:r>
            <a:r>
              <a:rPr sz="1000" spc="7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effort.</a:t>
            </a:r>
            <a:r>
              <a:rPr sz="1000" spc="8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have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seen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pandemic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how </a:t>
            </a:r>
            <a:r>
              <a:rPr sz="1000" spc="50" dirty="0">
                <a:latin typeface="Arial"/>
                <a:cs typeface="Arial"/>
              </a:rPr>
              <a:t>it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could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severely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impact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people’s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health.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people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could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sick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days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weeks.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Thus,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their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laundry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could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left </a:t>
            </a:r>
            <a:r>
              <a:rPr sz="1000" dirty="0">
                <a:latin typeface="Arial"/>
                <a:cs typeface="Arial"/>
              </a:rPr>
              <a:t>undone,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their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house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could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left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uncleaned.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Due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to </a:t>
            </a:r>
            <a:r>
              <a:rPr sz="1000" dirty="0">
                <a:latin typeface="Arial"/>
                <a:cs typeface="Arial"/>
              </a:rPr>
              <a:t>aging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factor,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elderly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would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have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less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physical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strength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to </a:t>
            </a:r>
            <a:r>
              <a:rPr sz="1000" dirty="0">
                <a:latin typeface="Arial"/>
                <a:cs typeface="Arial"/>
              </a:rPr>
              <a:t>perform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simple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tasks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chores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they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used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them </a:t>
            </a:r>
            <a:r>
              <a:rPr sz="1000" dirty="0">
                <a:latin typeface="Arial"/>
                <a:cs typeface="Arial"/>
              </a:rPr>
              <a:t>efficiently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home.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Recognize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their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needs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help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clean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wash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their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clothes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would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great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help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000" spc="-65" dirty="0">
                <a:latin typeface="Arial"/>
                <a:cs typeface="Arial"/>
              </a:rPr>
              <a:t>·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ct val="131100"/>
              </a:lnSpc>
            </a:pPr>
            <a:r>
              <a:rPr sz="1000" dirty="0">
                <a:latin typeface="Arial"/>
                <a:cs typeface="Arial"/>
              </a:rPr>
              <a:t>4.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Share</a:t>
            </a:r>
            <a:r>
              <a:rPr sz="1000" spc="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your</a:t>
            </a:r>
            <a:r>
              <a:rPr sz="1000" spc="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genuine</a:t>
            </a:r>
            <a:r>
              <a:rPr sz="1000" spc="5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concern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someone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sick,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they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emotionally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down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physically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weak,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presenting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Get </a:t>
            </a:r>
            <a:r>
              <a:rPr sz="1000" dirty="0">
                <a:latin typeface="Arial"/>
                <a:cs typeface="Arial"/>
              </a:rPr>
              <a:t>Well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Soon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cards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help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cheer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them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up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they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know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that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care.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12700" marR="5080" algn="just">
              <a:lnSpc>
                <a:spcPct val="131100"/>
              </a:lnSpc>
            </a:pPr>
            <a:r>
              <a:rPr sz="1000" dirty="0">
                <a:latin typeface="Arial"/>
                <a:cs typeface="Arial"/>
              </a:rPr>
              <a:t>·5.</a:t>
            </a:r>
            <a:r>
              <a:rPr sz="1000" spc="175" dirty="0"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Share</a:t>
            </a:r>
            <a:r>
              <a:rPr sz="1000" spc="2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your</a:t>
            </a:r>
            <a:r>
              <a:rPr sz="1000" spc="2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kind</a:t>
            </a:r>
            <a:r>
              <a:rPr sz="1000" spc="2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message.</a:t>
            </a:r>
            <a:r>
              <a:rPr sz="1000" spc="2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Covid-19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patients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often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allowed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visited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pray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face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face.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What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you </a:t>
            </a:r>
            <a:r>
              <a:rPr sz="1000" dirty="0">
                <a:latin typeface="Arial"/>
                <a:cs typeface="Arial"/>
              </a:rPr>
              <a:t>could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get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touch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1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them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1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either</a:t>
            </a:r>
            <a:r>
              <a:rPr sz="1000" spc="1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call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1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text. </a:t>
            </a:r>
            <a:r>
              <a:rPr sz="1000" dirty="0">
                <a:latin typeface="Arial"/>
                <a:cs typeface="Arial"/>
              </a:rPr>
              <a:t>Wishing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them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well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soon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praying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them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very </a:t>
            </a:r>
            <a:r>
              <a:rPr sz="1000" dirty="0">
                <a:latin typeface="Arial"/>
                <a:cs typeface="Arial"/>
              </a:rPr>
              <a:t>powerful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way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reaching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out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them.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Calls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texts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should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done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regular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basis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our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loved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ones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live </a:t>
            </a:r>
            <a:r>
              <a:rPr sz="1000" dirty="0">
                <a:latin typeface="Arial"/>
                <a:cs typeface="Arial"/>
              </a:rPr>
              <a:t>separately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far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away</a:t>
            </a:r>
            <a:r>
              <a:rPr sz="1000" spc="2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each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other.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Letting</a:t>
            </a:r>
            <a:r>
              <a:rPr sz="1000" spc="2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someone </a:t>
            </a:r>
            <a:r>
              <a:rPr sz="1000" dirty="0">
                <a:latin typeface="Arial"/>
                <a:cs typeface="Arial"/>
              </a:rPr>
              <a:t>know and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speak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phone.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585" y="2876091"/>
            <a:ext cx="3371850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400"/>
              </a:lnSpc>
              <a:spcBef>
                <a:spcPts val="100"/>
              </a:spcBef>
            </a:pPr>
            <a:r>
              <a:rPr sz="1500" spc="-65" dirty="0">
                <a:latin typeface="Arial"/>
                <a:cs typeface="Arial"/>
              </a:rPr>
              <a:t>HOW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YOU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CARE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10" dirty="0">
                <a:latin typeface="Arial"/>
                <a:cs typeface="Arial"/>
              </a:rPr>
              <a:t>FOR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OTHERS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50" dirty="0">
                <a:latin typeface="Arial"/>
                <a:cs typeface="Arial"/>
              </a:rPr>
              <a:t>IN </a:t>
            </a:r>
            <a:r>
              <a:rPr sz="1500" dirty="0">
                <a:latin typeface="Arial"/>
                <a:cs typeface="Arial"/>
              </a:rPr>
              <a:t>A </a:t>
            </a:r>
            <a:r>
              <a:rPr sz="1500" spc="-20" dirty="0">
                <a:latin typeface="Arial"/>
                <a:cs typeface="Arial"/>
              </a:rPr>
              <a:t>MEANINGFUL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WAY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7217" y="1447498"/>
            <a:ext cx="3299460" cy="14522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850" spc="-45" dirty="0">
                <a:latin typeface="Arial"/>
                <a:cs typeface="Arial"/>
              </a:rPr>
              <a:t>·</a:t>
            </a:r>
            <a:endParaRPr sz="850">
              <a:latin typeface="Arial"/>
              <a:cs typeface="Arial"/>
            </a:endParaRPr>
          </a:p>
          <a:p>
            <a:pPr marL="12700" marR="6350">
              <a:lnSpc>
                <a:spcPct val="137600"/>
              </a:lnSpc>
            </a:pPr>
            <a:r>
              <a:rPr sz="850" dirty="0">
                <a:latin typeface="Arial"/>
                <a:cs typeface="Arial"/>
              </a:rPr>
              <a:t>will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bring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joy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to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them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this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includes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your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grandparents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too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as </a:t>
            </a:r>
            <a:r>
              <a:rPr sz="850" dirty="0">
                <a:latin typeface="Arial"/>
                <a:cs typeface="Arial"/>
              </a:rPr>
              <a:t>they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might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living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far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from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you.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37600"/>
              </a:lnSpc>
            </a:pPr>
            <a:r>
              <a:rPr sz="850" dirty="0">
                <a:latin typeface="Arial"/>
                <a:cs typeface="Arial"/>
              </a:rPr>
              <a:t>6.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Share</a:t>
            </a:r>
            <a:r>
              <a:rPr sz="850" spc="10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your</a:t>
            </a:r>
            <a:r>
              <a:rPr sz="850" spc="10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meaningful</a:t>
            </a:r>
            <a:r>
              <a:rPr sz="850" spc="11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writing.</a:t>
            </a:r>
            <a:r>
              <a:rPr sz="850" spc="1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People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love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to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appreciated. </a:t>
            </a:r>
            <a:r>
              <a:rPr sz="850" dirty="0">
                <a:latin typeface="Arial"/>
                <a:cs typeface="Arial"/>
              </a:rPr>
              <a:t>Whenever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are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given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gift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or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being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helped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some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ways. </a:t>
            </a:r>
            <a:r>
              <a:rPr sz="850" dirty="0">
                <a:latin typeface="Arial"/>
                <a:cs typeface="Arial"/>
              </a:rPr>
              <a:t>Words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expressed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could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fade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time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but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hand-written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thank </a:t>
            </a:r>
            <a:r>
              <a:rPr sz="850" dirty="0">
                <a:latin typeface="Arial"/>
                <a:cs typeface="Arial"/>
              </a:rPr>
              <a:t>you</a:t>
            </a:r>
            <a:r>
              <a:rPr sz="850" spc="1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note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will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stick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around.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7217" y="3052168"/>
            <a:ext cx="3326129" cy="916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37600"/>
              </a:lnSpc>
              <a:spcBef>
                <a:spcPts val="90"/>
              </a:spcBef>
            </a:pPr>
            <a:r>
              <a:rPr sz="850" dirty="0">
                <a:latin typeface="Arial"/>
                <a:cs typeface="Arial"/>
              </a:rPr>
              <a:t>7.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Share</a:t>
            </a:r>
            <a:r>
              <a:rPr sz="850" spc="1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your</a:t>
            </a:r>
            <a:r>
              <a:rPr sz="850" spc="18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personalized</a:t>
            </a:r>
            <a:r>
              <a:rPr sz="850" spc="1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gift</a:t>
            </a:r>
            <a:r>
              <a:rPr sz="850" dirty="0">
                <a:latin typeface="Arial"/>
                <a:cs typeface="Arial"/>
              </a:rPr>
              <a:t>.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Giving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gift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good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practice; </a:t>
            </a:r>
            <a:r>
              <a:rPr sz="850" dirty="0">
                <a:latin typeface="Arial"/>
                <a:cs typeface="Arial"/>
              </a:rPr>
              <a:t>however,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it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meaningful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to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give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personalized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gift.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could </a:t>
            </a:r>
            <a:r>
              <a:rPr sz="850" dirty="0">
                <a:latin typeface="Arial"/>
                <a:cs typeface="Arial"/>
              </a:rPr>
              <a:t>find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personalized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gifts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that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are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inexpensive,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but</a:t>
            </a:r>
            <a:r>
              <a:rPr sz="850" spc="409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it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useful. </a:t>
            </a:r>
            <a:r>
              <a:rPr sz="850" dirty="0">
                <a:latin typeface="Arial"/>
                <a:cs typeface="Arial"/>
              </a:rPr>
              <a:t>Giving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practical</a:t>
            </a:r>
            <a:r>
              <a:rPr sz="850" spc="20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gift</a:t>
            </a:r>
            <a:r>
              <a:rPr sz="850" spc="20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20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preferred;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it</a:t>
            </a:r>
            <a:r>
              <a:rPr sz="850" spc="20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20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something</a:t>
            </a:r>
            <a:r>
              <a:rPr sz="850" spc="20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that</a:t>
            </a:r>
            <a:r>
              <a:rPr sz="850" spc="20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useful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something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that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or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she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needs.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7217" y="4121947"/>
            <a:ext cx="3307715" cy="916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7600"/>
              </a:lnSpc>
              <a:spcBef>
                <a:spcPts val="90"/>
              </a:spcBef>
            </a:pPr>
            <a:r>
              <a:rPr sz="850" dirty="0">
                <a:latin typeface="Arial"/>
                <a:cs typeface="Arial"/>
              </a:rPr>
              <a:t>8.</a:t>
            </a:r>
            <a:r>
              <a:rPr sz="850" spc="150" dirty="0"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Make</a:t>
            </a:r>
            <a:r>
              <a:rPr sz="850" spc="1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known</a:t>
            </a:r>
            <a:r>
              <a:rPr sz="850" spc="1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your</a:t>
            </a:r>
            <a:r>
              <a:rPr sz="850" spc="1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gratitude.</a:t>
            </a:r>
            <a:r>
              <a:rPr sz="850" spc="15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Give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recognition</a:t>
            </a:r>
            <a:r>
              <a:rPr sz="850" spc="15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to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those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who </a:t>
            </a:r>
            <a:r>
              <a:rPr sz="850" dirty="0">
                <a:latin typeface="Arial"/>
                <a:cs typeface="Arial"/>
              </a:rPr>
              <a:t>deserve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your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gratitude.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Learning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to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appreciate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others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need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to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be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pattern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our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habit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mindset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as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appreciate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God. </a:t>
            </a:r>
            <a:r>
              <a:rPr sz="850" dirty="0">
                <a:latin typeface="Arial"/>
                <a:cs typeface="Arial"/>
              </a:rPr>
              <a:t>Giving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1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recognition</a:t>
            </a:r>
            <a:r>
              <a:rPr sz="850" spc="114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to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someone</a:t>
            </a:r>
            <a:r>
              <a:rPr sz="850" spc="11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also</a:t>
            </a:r>
            <a:r>
              <a:rPr sz="850" spc="11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help</a:t>
            </a:r>
            <a:r>
              <a:rPr sz="850" spc="11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reinforce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his</a:t>
            </a:r>
            <a:r>
              <a:rPr sz="850" spc="11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or</a:t>
            </a:r>
            <a:r>
              <a:rPr sz="850" spc="114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her </a:t>
            </a:r>
            <a:r>
              <a:rPr sz="850" dirty="0">
                <a:latin typeface="Arial"/>
                <a:cs typeface="Arial"/>
              </a:rPr>
              <a:t>desirable</a:t>
            </a:r>
            <a:r>
              <a:rPr sz="850" spc="204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behaviors.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7217" y="5191726"/>
            <a:ext cx="3274060" cy="916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7600"/>
              </a:lnSpc>
              <a:spcBef>
                <a:spcPts val="90"/>
              </a:spcBef>
            </a:pPr>
            <a:r>
              <a:rPr sz="850" dirty="0">
                <a:latin typeface="Arial"/>
                <a:cs typeface="Arial"/>
              </a:rPr>
              <a:t>9.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Share</a:t>
            </a:r>
            <a:r>
              <a:rPr sz="850" spc="5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God’s</a:t>
            </a:r>
            <a:r>
              <a:rPr sz="850" spc="5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love.</a:t>
            </a:r>
            <a:r>
              <a:rPr sz="850" spc="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Sharing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good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news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God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about </a:t>
            </a:r>
            <a:r>
              <a:rPr sz="850" dirty="0">
                <a:latin typeface="Arial"/>
                <a:cs typeface="Arial"/>
              </a:rPr>
              <a:t>witnessing.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All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faithful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followers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Christ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are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on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mission.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We </a:t>
            </a:r>
            <a:r>
              <a:rPr sz="850" dirty="0">
                <a:latin typeface="Arial"/>
                <a:cs typeface="Arial"/>
              </a:rPr>
              <a:t>share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things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about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God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because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believe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that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knowing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God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follow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Him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only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way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to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attain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gift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salvation. </a:t>
            </a:r>
            <a:r>
              <a:rPr sz="850" dirty="0">
                <a:latin typeface="Arial"/>
                <a:cs typeface="Arial"/>
              </a:rPr>
              <a:t>Everyone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deserves</a:t>
            </a:r>
            <a:r>
              <a:rPr sz="850" spc="50" dirty="0">
                <a:latin typeface="Arial"/>
                <a:cs typeface="Arial"/>
              </a:rPr>
              <a:t> to </a:t>
            </a:r>
            <a:r>
              <a:rPr sz="850" dirty="0">
                <a:latin typeface="Arial"/>
                <a:cs typeface="Arial"/>
              </a:rPr>
              <a:t>be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saved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God’s</a:t>
            </a:r>
            <a:r>
              <a:rPr sz="850" spc="5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grace.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66898"/>
            <a:ext cx="7556500" cy="1656080"/>
          </a:xfrm>
          <a:custGeom>
            <a:avLst/>
            <a:gdLst/>
            <a:ahLst/>
            <a:cxnLst/>
            <a:rect l="l" t="t" r="r" b="b"/>
            <a:pathLst>
              <a:path w="7556500" h="1656079">
                <a:moveTo>
                  <a:pt x="0" y="1655955"/>
                </a:moveTo>
                <a:lnTo>
                  <a:pt x="0" y="0"/>
                </a:lnTo>
                <a:lnTo>
                  <a:pt x="7555991" y="0"/>
                </a:lnTo>
                <a:lnTo>
                  <a:pt x="7555991" y="1655955"/>
                </a:lnTo>
                <a:lnTo>
                  <a:pt x="0" y="1655955"/>
                </a:lnTo>
                <a:close/>
              </a:path>
            </a:pathLst>
          </a:custGeom>
          <a:solidFill>
            <a:srgbClr val="AFA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224" y="1721714"/>
            <a:ext cx="809777" cy="7965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268" y="4118192"/>
            <a:ext cx="700811" cy="803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382" y="2885761"/>
            <a:ext cx="777698" cy="8102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0577" y="5341506"/>
            <a:ext cx="856480" cy="7607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512" y="7829055"/>
            <a:ext cx="898978" cy="7315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8275" y="6534163"/>
            <a:ext cx="922110" cy="8564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66280" y="306604"/>
            <a:ext cx="2836065" cy="296930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568156" y="193291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85304" y="304558"/>
                </a:moveTo>
                <a:lnTo>
                  <a:pt x="581621" y="259067"/>
                </a:lnTo>
                <a:lnTo>
                  <a:pt x="570966" y="215900"/>
                </a:lnTo>
                <a:lnTo>
                  <a:pt x="553923" y="175628"/>
                </a:lnTo>
                <a:lnTo>
                  <a:pt x="531063" y="138836"/>
                </a:lnTo>
                <a:lnTo>
                  <a:pt x="502983" y="106108"/>
                </a:lnTo>
                <a:lnTo>
                  <a:pt x="470255" y="78028"/>
                </a:lnTo>
                <a:lnTo>
                  <a:pt x="433463" y="55168"/>
                </a:lnTo>
                <a:lnTo>
                  <a:pt x="393192" y="38125"/>
                </a:lnTo>
                <a:lnTo>
                  <a:pt x="350024" y="27470"/>
                </a:lnTo>
                <a:lnTo>
                  <a:pt x="304533" y="23787"/>
                </a:lnTo>
                <a:lnTo>
                  <a:pt x="259054" y="27470"/>
                </a:lnTo>
                <a:lnTo>
                  <a:pt x="215887" y="38125"/>
                </a:lnTo>
                <a:lnTo>
                  <a:pt x="175615" y="55168"/>
                </a:lnTo>
                <a:lnTo>
                  <a:pt x="138823" y="78028"/>
                </a:lnTo>
                <a:lnTo>
                  <a:pt x="106095" y="106108"/>
                </a:lnTo>
                <a:lnTo>
                  <a:pt x="78016" y="138836"/>
                </a:lnTo>
                <a:lnTo>
                  <a:pt x="55156" y="175628"/>
                </a:lnTo>
                <a:lnTo>
                  <a:pt x="38100" y="215900"/>
                </a:lnTo>
                <a:lnTo>
                  <a:pt x="27444" y="259067"/>
                </a:lnTo>
                <a:lnTo>
                  <a:pt x="23761" y="304558"/>
                </a:lnTo>
                <a:lnTo>
                  <a:pt x="27444" y="350037"/>
                </a:lnTo>
                <a:lnTo>
                  <a:pt x="38100" y="393204"/>
                </a:lnTo>
                <a:lnTo>
                  <a:pt x="55156" y="433476"/>
                </a:lnTo>
                <a:lnTo>
                  <a:pt x="78016" y="470268"/>
                </a:lnTo>
                <a:lnTo>
                  <a:pt x="106095" y="502996"/>
                </a:lnTo>
                <a:lnTo>
                  <a:pt x="138823" y="531075"/>
                </a:lnTo>
                <a:lnTo>
                  <a:pt x="175615" y="553935"/>
                </a:lnTo>
                <a:lnTo>
                  <a:pt x="215887" y="570992"/>
                </a:lnTo>
                <a:lnTo>
                  <a:pt x="259054" y="581647"/>
                </a:lnTo>
                <a:lnTo>
                  <a:pt x="304533" y="585317"/>
                </a:lnTo>
                <a:lnTo>
                  <a:pt x="350024" y="581647"/>
                </a:lnTo>
                <a:lnTo>
                  <a:pt x="393192" y="570992"/>
                </a:lnTo>
                <a:lnTo>
                  <a:pt x="433463" y="553935"/>
                </a:lnTo>
                <a:lnTo>
                  <a:pt x="470255" y="531075"/>
                </a:lnTo>
                <a:lnTo>
                  <a:pt x="502983" y="502996"/>
                </a:lnTo>
                <a:lnTo>
                  <a:pt x="531063" y="470268"/>
                </a:lnTo>
                <a:lnTo>
                  <a:pt x="553923" y="433476"/>
                </a:lnTo>
                <a:lnTo>
                  <a:pt x="570966" y="393204"/>
                </a:lnTo>
                <a:lnTo>
                  <a:pt x="581621" y="350037"/>
                </a:lnTo>
                <a:lnTo>
                  <a:pt x="585304" y="304558"/>
                </a:lnTo>
                <a:close/>
              </a:path>
              <a:path w="609600" h="609600">
                <a:moveTo>
                  <a:pt x="609079" y="304558"/>
                </a:moveTo>
                <a:lnTo>
                  <a:pt x="605091" y="255219"/>
                </a:lnTo>
                <a:lnTo>
                  <a:pt x="601141" y="239217"/>
                </a:lnTo>
                <a:lnTo>
                  <a:pt x="601141" y="304558"/>
                </a:lnTo>
                <a:lnTo>
                  <a:pt x="597255" y="352602"/>
                </a:lnTo>
                <a:lnTo>
                  <a:pt x="586003" y="398208"/>
                </a:lnTo>
                <a:lnTo>
                  <a:pt x="567982" y="440740"/>
                </a:lnTo>
                <a:lnTo>
                  <a:pt x="543839" y="479615"/>
                </a:lnTo>
                <a:lnTo>
                  <a:pt x="514172" y="514184"/>
                </a:lnTo>
                <a:lnTo>
                  <a:pt x="479590" y="543852"/>
                </a:lnTo>
                <a:lnTo>
                  <a:pt x="440728" y="568007"/>
                </a:lnTo>
                <a:lnTo>
                  <a:pt x="398183" y="586016"/>
                </a:lnTo>
                <a:lnTo>
                  <a:pt x="352590" y="597268"/>
                </a:lnTo>
                <a:lnTo>
                  <a:pt x="304533" y="601154"/>
                </a:lnTo>
                <a:lnTo>
                  <a:pt x="256489" y="597268"/>
                </a:lnTo>
                <a:lnTo>
                  <a:pt x="210896" y="586016"/>
                </a:lnTo>
                <a:lnTo>
                  <a:pt x="168351" y="568007"/>
                </a:lnTo>
                <a:lnTo>
                  <a:pt x="129476" y="543852"/>
                </a:lnTo>
                <a:lnTo>
                  <a:pt x="94907" y="514184"/>
                </a:lnTo>
                <a:lnTo>
                  <a:pt x="65239" y="479615"/>
                </a:lnTo>
                <a:lnTo>
                  <a:pt x="41097" y="440740"/>
                </a:lnTo>
                <a:lnTo>
                  <a:pt x="23075" y="398208"/>
                </a:lnTo>
                <a:lnTo>
                  <a:pt x="11823" y="352602"/>
                </a:lnTo>
                <a:lnTo>
                  <a:pt x="7937" y="304558"/>
                </a:lnTo>
                <a:lnTo>
                  <a:pt x="11823" y="256514"/>
                </a:lnTo>
                <a:lnTo>
                  <a:pt x="23075" y="210908"/>
                </a:lnTo>
                <a:lnTo>
                  <a:pt x="41097" y="168363"/>
                </a:lnTo>
                <a:lnTo>
                  <a:pt x="65239" y="129501"/>
                </a:lnTo>
                <a:lnTo>
                  <a:pt x="94907" y="94919"/>
                </a:lnTo>
                <a:lnTo>
                  <a:pt x="129476" y="65252"/>
                </a:lnTo>
                <a:lnTo>
                  <a:pt x="168351" y="41109"/>
                </a:lnTo>
                <a:lnTo>
                  <a:pt x="210883" y="23101"/>
                </a:lnTo>
                <a:lnTo>
                  <a:pt x="256489" y="11836"/>
                </a:lnTo>
                <a:lnTo>
                  <a:pt x="304533" y="7950"/>
                </a:lnTo>
                <a:lnTo>
                  <a:pt x="352590" y="11836"/>
                </a:lnTo>
                <a:lnTo>
                  <a:pt x="398183" y="23101"/>
                </a:lnTo>
                <a:lnTo>
                  <a:pt x="440728" y="41109"/>
                </a:lnTo>
                <a:lnTo>
                  <a:pt x="479590" y="65252"/>
                </a:lnTo>
                <a:lnTo>
                  <a:pt x="514172" y="94919"/>
                </a:lnTo>
                <a:lnTo>
                  <a:pt x="543839" y="129501"/>
                </a:lnTo>
                <a:lnTo>
                  <a:pt x="567982" y="168363"/>
                </a:lnTo>
                <a:lnTo>
                  <a:pt x="586003" y="210908"/>
                </a:lnTo>
                <a:lnTo>
                  <a:pt x="597255" y="256514"/>
                </a:lnTo>
                <a:lnTo>
                  <a:pt x="601141" y="304558"/>
                </a:lnTo>
                <a:lnTo>
                  <a:pt x="601141" y="239217"/>
                </a:lnTo>
                <a:lnTo>
                  <a:pt x="575043" y="164719"/>
                </a:lnTo>
                <a:lnTo>
                  <a:pt x="550240" y="124815"/>
                </a:lnTo>
                <a:lnTo>
                  <a:pt x="519785" y="89306"/>
                </a:lnTo>
                <a:lnTo>
                  <a:pt x="484276" y="58839"/>
                </a:lnTo>
                <a:lnTo>
                  <a:pt x="444373" y="34048"/>
                </a:lnTo>
                <a:lnTo>
                  <a:pt x="400697" y="15557"/>
                </a:lnTo>
                <a:lnTo>
                  <a:pt x="369874" y="7950"/>
                </a:lnTo>
                <a:lnTo>
                  <a:pt x="353872" y="4000"/>
                </a:lnTo>
                <a:lnTo>
                  <a:pt x="304533" y="0"/>
                </a:lnTo>
                <a:lnTo>
                  <a:pt x="255206" y="4000"/>
                </a:lnTo>
                <a:lnTo>
                  <a:pt x="208381" y="15557"/>
                </a:lnTo>
                <a:lnTo>
                  <a:pt x="164706" y="34048"/>
                </a:lnTo>
                <a:lnTo>
                  <a:pt x="124790" y="58839"/>
                </a:lnTo>
                <a:lnTo>
                  <a:pt x="89293" y="89306"/>
                </a:lnTo>
                <a:lnTo>
                  <a:pt x="58826" y="124815"/>
                </a:lnTo>
                <a:lnTo>
                  <a:pt x="34036" y="164719"/>
                </a:lnTo>
                <a:lnTo>
                  <a:pt x="15544" y="208394"/>
                </a:lnTo>
                <a:lnTo>
                  <a:pt x="3987" y="255219"/>
                </a:lnTo>
                <a:lnTo>
                  <a:pt x="0" y="304558"/>
                </a:lnTo>
                <a:lnTo>
                  <a:pt x="3987" y="353885"/>
                </a:lnTo>
                <a:lnTo>
                  <a:pt x="15544" y="400710"/>
                </a:lnTo>
                <a:lnTo>
                  <a:pt x="34036" y="444385"/>
                </a:lnTo>
                <a:lnTo>
                  <a:pt x="58826" y="484301"/>
                </a:lnTo>
                <a:lnTo>
                  <a:pt x="89293" y="519798"/>
                </a:lnTo>
                <a:lnTo>
                  <a:pt x="124790" y="550252"/>
                </a:lnTo>
                <a:lnTo>
                  <a:pt x="164706" y="575056"/>
                </a:lnTo>
                <a:lnTo>
                  <a:pt x="208381" y="593547"/>
                </a:lnTo>
                <a:lnTo>
                  <a:pt x="255206" y="605104"/>
                </a:lnTo>
                <a:lnTo>
                  <a:pt x="304533" y="609092"/>
                </a:lnTo>
                <a:lnTo>
                  <a:pt x="353872" y="605104"/>
                </a:lnTo>
                <a:lnTo>
                  <a:pt x="369849" y="601154"/>
                </a:lnTo>
                <a:lnTo>
                  <a:pt x="400697" y="593547"/>
                </a:lnTo>
                <a:lnTo>
                  <a:pt x="444373" y="575056"/>
                </a:lnTo>
                <a:lnTo>
                  <a:pt x="484276" y="550252"/>
                </a:lnTo>
                <a:lnTo>
                  <a:pt x="519785" y="519798"/>
                </a:lnTo>
                <a:lnTo>
                  <a:pt x="550240" y="484301"/>
                </a:lnTo>
                <a:lnTo>
                  <a:pt x="575043" y="444385"/>
                </a:lnTo>
                <a:lnTo>
                  <a:pt x="593534" y="400710"/>
                </a:lnTo>
                <a:lnTo>
                  <a:pt x="605091" y="353885"/>
                </a:lnTo>
                <a:lnTo>
                  <a:pt x="609079" y="304558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8156" y="305939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85304" y="304546"/>
                </a:moveTo>
                <a:lnTo>
                  <a:pt x="581621" y="259067"/>
                </a:lnTo>
                <a:lnTo>
                  <a:pt x="570966" y="215900"/>
                </a:lnTo>
                <a:lnTo>
                  <a:pt x="553923" y="175628"/>
                </a:lnTo>
                <a:lnTo>
                  <a:pt x="531063" y="138836"/>
                </a:lnTo>
                <a:lnTo>
                  <a:pt x="502983" y="106108"/>
                </a:lnTo>
                <a:lnTo>
                  <a:pt x="470255" y="78028"/>
                </a:lnTo>
                <a:lnTo>
                  <a:pt x="433463" y="55168"/>
                </a:lnTo>
                <a:lnTo>
                  <a:pt x="393192" y="38125"/>
                </a:lnTo>
                <a:lnTo>
                  <a:pt x="350024" y="27470"/>
                </a:lnTo>
                <a:lnTo>
                  <a:pt x="304533" y="23787"/>
                </a:lnTo>
                <a:lnTo>
                  <a:pt x="259054" y="27470"/>
                </a:lnTo>
                <a:lnTo>
                  <a:pt x="215887" y="38125"/>
                </a:lnTo>
                <a:lnTo>
                  <a:pt x="175615" y="55168"/>
                </a:lnTo>
                <a:lnTo>
                  <a:pt x="138823" y="78028"/>
                </a:lnTo>
                <a:lnTo>
                  <a:pt x="106095" y="106108"/>
                </a:lnTo>
                <a:lnTo>
                  <a:pt x="78016" y="138836"/>
                </a:lnTo>
                <a:lnTo>
                  <a:pt x="55156" y="175628"/>
                </a:lnTo>
                <a:lnTo>
                  <a:pt x="38100" y="215900"/>
                </a:lnTo>
                <a:lnTo>
                  <a:pt x="27444" y="259067"/>
                </a:lnTo>
                <a:lnTo>
                  <a:pt x="23761" y="304546"/>
                </a:lnTo>
                <a:lnTo>
                  <a:pt x="27444" y="350037"/>
                </a:lnTo>
                <a:lnTo>
                  <a:pt x="38100" y="393204"/>
                </a:lnTo>
                <a:lnTo>
                  <a:pt x="55156" y="433476"/>
                </a:lnTo>
                <a:lnTo>
                  <a:pt x="78016" y="470268"/>
                </a:lnTo>
                <a:lnTo>
                  <a:pt x="106095" y="502996"/>
                </a:lnTo>
                <a:lnTo>
                  <a:pt x="138823" y="531075"/>
                </a:lnTo>
                <a:lnTo>
                  <a:pt x="175615" y="553935"/>
                </a:lnTo>
                <a:lnTo>
                  <a:pt x="215887" y="570992"/>
                </a:lnTo>
                <a:lnTo>
                  <a:pt x="259054" y="581647"/>
                </a:lnTo>
                <a:lnTo>
                  <a:pt x="304533" y="585317"/>
                </a:lnTo>
                <a:lnTo>
                  <a:pt x="350024" y="581647"/>
                </a:lnTo>
                <a:lnTo>
                  <a:pt x="393192" y="570992"/>
                </a:lnTo>
                <a:lnTo>
                  <a:pt x="433463" y="553935"/>
                </a:lnTo>
                <a:lnTo>
                  <a:pt x="470255" y="531075"/>
                </a:lnTo>
                <a:lnTo>
                  <a:pt x="502983" y="502996"/>
                </a:lnTo>
                <a:lnTo>
                  <a:pt x="531063" y="470268"/>
                </a:lnTo>
                <a:lnTo>
                  <a:pt x="553923" y="433476"/>
                </a:lnTo>
                <a:lnTo>
                  <a:pt x="570966" y="393204"/>
                </a:lnTo>
                <a:lnTo>
                  <a:pt x="581621" y="350037"/>
                </a:lnTo>
                <a:lnTo>
                  <a:pt x="585304" y="304546"/>
                </a:lnTo>
                <a:close/>
              </a:path>
              <a:path w="609600" h="609600">
                <a:moveTo>
                  <a:pt x="609079" y="304558"/>
                </a:moveTo>
                <a:lnTo>
                  <a:pt x="605091" y="255219"/>
                </a:lnTo>
                <a:lnTo>
                  <a:pt x="601141" y="239217"/>
                </a:lnTo>
                <a:lnTo>
                  <a:pt x="601141" y="304546"/>
                </a:lnTo>
                <a:lnTo>
                  <a:pt x="597255" y="352602"/>
                </a:lnTo>
                <a:lnTo>
                  <a:pt x="586003" y="398208"/>
                </a:lnTo>
                <a:lnTo>
                  <a:pt x="567982" y="440740"/>
                </a:lnTo>
                <a:lnTo>
                  <a:pt x="543839" y="479615"/>
                </a:lnTo>
                <a:lnTo>
                  <a:pt x="514172" y="514184"/>
                </a:lnTo>
                <a:lnTo>
                  <a:pt x="479590" y="543852"/>
                </a:lnTo>
                <a:lnTo>
                  <a:pt x="440728" y="567994"/>
                </a:lnTo>
                <a:lnTo>
                  <a:pt x="398183" y="586016"/>
                </a:lnTo>
                <a:lnTo>
                  <a:pt x="352590" y="597268"/>
                </a:lnTo>
                <a:lnTo>
                  <a:pt x="304533" y="601154"/>
                </a:lnTo>
                <a:lnTo>
                  <a:pt x="256489" y="597268"/>
                </a:lnTo>
                <a:lnTo>
                  <a:pt x="210896" y="586016"/>
                </a:lnTo>
                <a:lnTo>
                  <a:pt x="168351" y="568007"/>
                </a:lnTo>
                <a:lnTo>
                  <a:pt x="129476" y="543852"/>
                </a:lnTo>
                <a:lnTo>
                  <a:pt x="94907" y="514184"/>
                </a:lnTo>
                <a:lnTo>
                  <a:pt x="65239" y="479615"/>
                </a:lnTo>
                <a:lnTo>
                  <a:pt x="41097" y="440740"/>
                </a:lnTo>
                <a:lnTo>
                  <a:pt x="23075" y="398208"/>
                </a:lnTo>
                <a:lnTo>
                  <a:pt x="11823" y="352602"/>
                </a:lnTo>
                <a:lnTo>
                  <a:pt x="7937" y="304558"/>
                </a:lnTo>
                <a:lnTo>
                  <a:pt x="11823" y="256514"/>
                </a:lnTo>
                <a:lnTo>
                  <a:pt x="23075" y="210908"/>
                </a:lnTo>
                <a:lnTo>
                  <a:pt x="41097" y="168363"/>
                </a:lnTo>
                <a:lnTo>
                  <a:pt x="65239" y="129501"/>
                </a:lnTo>
                <a:lnTo>
                  <a:pt x="94907" y="94919"/>
                </a:lnTo>
                <a:lnTo>
                  <a:pt x="129476" y="65252"/>
                </a:lnTo>
                <a:lnTo>
                  <a:pt x="168351" y="41109"/>
                </a:lnTo>
                <a:lnTo>
                  <a:pt x="210883" y="23101"/>
                </a:lnTo>
                <a:lnTo>
                  <a:pt x="256489" y="11836"/>
                </a:lnTo>
                <a:lnTo>
                  <a:pt x="304533" y="7950"/>
                </a:lnTo>
                <a:lnTo>
                  <a:pt x="352590" y="11836"/>
                </a:lnTo>
                <a:lnTo>
                  <a:pt x="398183" y="23101"/>
                </a:lnTo>
                <a:lnTo>
                  <a:pt x="440728" y="41109"/>
                </a:lnTo>
                <a:lnTo>
                  <a:pt x="479590" y="65252"/>
                </a:lnTo>
                <a:lnTo>
                  <a:pt x="514172" y="94919"/>
                </a:lnTo>
                <a:lnTo>
                  <a:pt x="543839" y="129501"/>
                </a:lnTo>
                <a:lnTo>
                  <a:pt x="567982" y="168363"/>
                </a:lnTo>
                <a:lnTo>
                  <a:pt x="586003" y="210908"/>
                </a:lnTo>
                <a:lnTo>
                  <a:pt x="597255" y="256514"/>
                </a:lnTo>
                <a:lnTo>
                  <a:pt x="601141" y="304546"/>
                </a:lnTo>
                <a:lnTo>
                  <a:pt x="601141" y="239217"/>
                </a:lnTo>
                <a:lnTo>
                  <a:pt x="575043" y="164719"/>
                </a:lnTo>
                <a:lnTo>
                  <a:pt x="550240" y="124815"/>
                </a:lnTo>
                <a:lnTo>
                  <a:pt x="519785" y="89306"/>
                </a:lnTo>
                <a:lnTo>
                  <a:pt x="484276" y="58839"/>
                </a:lnTo>
                <a:lnTo>
                  <a:pt x="444373" y="34048"/>
                </a:lnTo>
                <a:lnTo>
                  <a:pt x="400697" y="15557"/>
                </a:lnTo>
                <a:lnTo>
                  <a:pt x="369874" y="7950"/>
                </a:lnTo>
                <a:lnTo>
                  <a:pt x="353872" y="4000"/>
                </a:lnTo>
                <a:lnTo>
                  <a:pt x="304533" y="0"/>
                </a:lnTo>
                <a:lnTo>
                  <a:pt x="255206" y="4000"/>
                </a:lnTo>
                <a:lnTo>
                  <a:pt x="208381" y="15557"/>
                </a:lnTo>
                <a:lnTo>
                  <a:pt x="164706" y="34048"/>
                </a:lnTo>
                <a:lnTo>
                  <a:pt x="124790" y="58839"/>
                </a:lnTo>
                <a:lnTo>
                  <a:pt x="89293" y="89306"/>
                </a:lnTo>
                <a:lnTo>
                  <a:pt x="58826" y="124815"/>
                </a:lnTo>
                <a:lnTo>
                  <a:pt x="34036" y="164719"/>
                </a:lnTo>
                <a:lnTo>
                  <a:pt x="15544" y="208394"/>
                </a:lnTo>
                <a:lnTo>
                  <a:pt x="3987" y="255219"/>
                </a:lnTo>
                <a:lnTo>
                  <a:pt x="0" y="304546"/>
                </a:lnTo>
                <a:lnTo>
                  <a:pt x="3987" y="353885"/>
                </a:lnTo>
                <a:lnTo>
                  <a:pt x="15544" y="400710"/>
                </a:lnTo>
                <a:lnTo>
                  <a:pt x="34036" y="444385"/>
                </a:lnTo>
                <a:lnTo>
                  <a:pt x="58826" y="484301"/>
                </a:lnTo>
                <a:lnTo>
                  <a:pt x="89293" y="519798"/>
                </a:lnTo>
                <a:lnTo>
                  <a:pt x="124790" y="550252"/>
                </a:lnTo>
                <a:lnTo>
                  <a:pt x="164706" y="575056"/>
                </a:lnTo>
                <a:lnTo>
                  <a:pt x="208381" y="593547"/>
                </a:lnTo>
                <a:lnTo>
                  <a:pt x="255206" y="605104"/>
                </a:lnTo>
                <a:lnTo>
                  <a:pt x="304533" y="609092"/>
                </a:lnTo>
                <a:lnTo>
                  <a:pt x="353872" y="605104"/>
                </a:lnTo>
                <a:lnTo>
                  <a:pt x="369849" y="601154"/>
                </a:lnTo>
                <a:lnTo>
                  <a:pt x="400697" y="593547"/>
                </a:lnTo>
                <a:lnTo>
                  <a:pt x="444373" y="575056"/>
                </a:lnTo>
                <a:lnTo>
                  <a:pt x="484276" y="550252"/>
                </a:lnTo>
                <a:lnTo>
                  <a:pt x="519785" y="519798"/>
                </a:lnTo>
                <a:lnTo>
                  <a:pt x="550240" y="484301"/>
                </a:lnTo>
                <a:lnTo>
                  <a:pt x="575043" y="444385"/>
                </a:lnTo>
                <a:lnTo>
                  <a:pt x="593534" y="400710"/>
                </a:lnTo>
                <a:lnTo>
                  <a:pt x="605091" y="353885"/>
                </a:lnTo>
                <a:lnTo>
                  <a:pt x="609079" y="304558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8156" y="437768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85304" y="304546"/>
                </a:moveTo>
                <a:lnTo>
                  <a:pt x="581621" y="259067"/>
                </a:lnTo>
                <a:lnTo>
                  <a:pt x="570966" y="215900"/>
                </a:lnTo>
                <a:lnTo>
                  <a:pt x="553923" y="175628"/>
                </a:lnTo>
                <a:lnTo>
                  <a:pt x="531063" y="138836"/>
                </a:lnTo>
                <a:lnTo>
                  <a:pt x="502983" y="106108"/>
                </a:lnTo>
                <a:lnTo>
                  <a:pt x="470255" y="78028"/>
                </a:lnTo>
                <a:lnTo>
                  <a:pt x="433463" y="55168"/>
                </a:lnTo>
                <a:lnTo>
                  <a:pt x="393192" y="38112"/>
                </a:lnTo>
                <a:lnTo>
                  <a:pt x="350024" y="27457"/>
                </a:lnTo>
                <a:lnTo>
                  <a:pt x="304533" y="23774"/>
                </a:lnTo>
                <a:lnTo>
                  <a:pt x="259054" y="27457"/>
                </a:lnTo>
                <a:lnTo>
                  <a:pt x="215887" y="38112"/>
                </a:lnTo>
                <a:lnTo>
                  <a:pt x="175615" y="55168"/>
                </a:lnTo>
                <a:lnTo>
                  <a:pt x="138823" y="78016"/>
                </a:lnTo>
                <a:lnTo>
                  <a:pt x="106095" y="106108"/>
                </a:lnTo>
                <a:lnTo>
                  <a:pt x="78016" y="138836"/>
                </a:lnTo>
                <a:lnTo>
                  <a:pt x="55156" y="175628"/>
                </a:lnTo>
                <a:lnTo>
                  <a:pt x="38100" y="215900"/>
                </a:lnTo>
                <a:lnTo>
                  <a:pt x="27444" y="259067"/>
                </a:lnTo>
                <a:lnTo>
                  <a:pt x="23761" y="304546"/>
                </a:lnTo>
                <a:lnTo>
                  <a:pt x="27444" y="350024"/>
                </a:lnTo>
                <a:lnTo>
                  <a:pt x="38100" y="393192"/>
                </a:lnTo>
                <a:lnTo>
                  <a:pt x="55156" y="433463"/>
                </a:lnTo>
                <a:lnTo>
                  <a:pt x="78016" y="470255"/>
                </a:lnTo>
                <a:lnTo>
                  <a:pt x="106095" y="502983"/>
                </a:lnTo>
                <a:lnTo>
                  <a:pt x="138823" y="531075"/>
                </a:lnTo>
                <a:lnTo>
                  <a:pt x="175615" y="553935"/>
                </a:lnTo>
                <a:lnTo>
                  <a:pt x="215887" y="570979"/>
                </a:lnTo>
                <a:lnTo>
                  <a:pt x="259054" y="581634"/>
                </a:lnTo>
                <a:lnTo>
                  <a:pt x="304533" y="585317"/>
                </a:lnTo>
                <a:lnTo>
                  <a:pt x="350024" y="581634"/>
                </a:lnTo>
                <a:lnTo>
                  <a:pt x="393192" y="570979"/>
                </a:lnTo>
                <a:lnTo>
                  <a:pt x="433463" y="553935"/>
                </a:lnTo>
                <a:lnTo>
                  <a:pt x="470255" y="531075"/>
                </a:lnTo>
                <a:lnTo>
                  <a:pt x="502983" y="502983"/>
                </a:lnTo>
                <a:lnTo>
                  <a:pt x="531063" y="470255"/>
                </a:lnTo>
                <a:lnTo>
                  <a:pt x="553923" y="433463"/>
                </a:lnTo>
                <a:lnTo>
                  <a:pt x="570966" y="393192"/>
                </a:lnTo>
                <a:lnTo>
                  <a:pt x="581621" y="350024"/>
                </a:lnTo>
                <a:lnTo>
                  <a:pt x="585304" y="304546"/>
                </a:lnTo>
                <a:close/>
              </a:path>
              <a:path w="609600" h="609600">
                <a:moveTo>
                  <a:pt x="609079" y="304546"/>
                </a:moveTo>
                <a:lnTo>
                  <a:pt x="605091" y="255219"/>
                </a:lnTo>
                <a:lnTo>
                  <a:pt x="601141" y="239217"/>
                </a:lnTo>
                <a:lnTo>
                  <a:pt x="601141" y="304546"/>
                </a:lnTo>
                <a:lnTo>
                  <a:pt x="597255" y="352602"/>
                </a:lnTo>
                <a:lnTo>
                  <a:pt x="586003" y="398195"/>
                </a:lnTo>
                <a:lnTo>
                  <a:pt x="567982" y="440740"/>
                </a:lnTo>
                <a:lnTo>
                  <a:pt x="543839" y="479602"/>
                </a:lnTo>
                <a:lnTo>
                  <a:pt x="514172" y="514184"/>
                </a:lnTo>
                <a:lnTo>
                  <a:pt x="479590" y="543852"/>
                </a:lnTo>
                <a:lnTo>
                  <a:pt x="440728" y="567994"/>
                </a:lnTo>
                <a:lnTo>
                  <a:pt x="398183" y="586003"/>
                </a:lnTo>
                <a:lnTo>
                  <a:pt x="352590" y="597268"/>
                </a:lnTo>
                <a:lnTo>
                  <a:pt x="304533" y="601154"/>
                </a:lnTo>
                <a:lnTo>
                  <a:pt x="256489" y="597268"/>
                </a:lnTo>
                <a:lnTo>
                  <a:pt x="210896" y="586003"/>
                </a:lnTo>
                <a:lnTo>
                  <a:pt x="168351" y="567994"/>
                </a:lnTo>
                <a:lnTo>
                  <a:pt x="129476" y="543852"/>
                </a:lnTo>
                <a:lnTo>
                  <a:pt x="94907" y="514184"/>
                </a:lnTo>
                <a:lnTo>
                  <a:pt x="65239" y="479602"/>
                </a:lnTo>
                <a:lnTo>
                  <a:pt x="41097" y="440740"/>
                </a:lnTo>
                <a:lnTo>
                  <a:pt x="23075" y="398195"/>
                </a:lnTo>
                <a:lnTo>
                  <a:pt x="11823" y="352602"/>
                </a:lnTo>
                <a:lnTo>
                  <a:pt x="7937" y="304546"/>
                </a:lnTo>
                <a:lnTo>
                  <a:pt x="11823" y="256501"/>
                </a:lnTo>
                <a:lnTo>
                  <a:pt x="23075" y="210896"/>
                </a:lnTo>
                <a:lnTo>
                  <a:pt x="41097" y="168363"/>
                </a:lnTo>
                <a:lnTo>
                  <a:pt x="65239" y="129489"/>
                </a:lnTo>
                <a:lnTo>
                  <a:pt x="94907" y="94919"/>
                </a:lnTo>
                <a:lnTo>
                  <a:pt x="129476" y="65252"/>
                </a:lnTo>
                <a:lnTo>
                  <a:pt x="168351" y="41097"/>
                </a:lnTo>
                <a:lnTo>
                  <a:pt x="210883" y="23088"/>
                </a:lnTo>
                <a:lnTo>
                  <a:pt x="256489" y="11836"/>
                </a:lnTo>
                <a:lnTo>
                  <a:pt x="304533" y="7950"/>
                </a:lnTo>
                <a:lnTo>
                  <a:pt x="352590" y="11836"/>
                </a:lnTo>
                <a:lnTo>
                  <a:pt x="398183" y="23088"/>
                </a:lnTo>
                <a:lnTo>
                  <a:pt x="440728" y="41097"/>
                </a:lnTo>
                <a:lnTo>
                  <a:pt x="479590" y="65252"/>
                </a:lnTo>
                <a:lnTo>
                  <a:pt x="514172" y="94919"/>
                </a:lnTo>
                <a:lnTo>
                  <a:pt x="543839" y="129489"/>
                </a:lnTo>
                <a:lnTo>
                  <a:pt x="567982" y="168363"/>
                </a:lnTo>
                <a:lnTo>
                  <a:pt x="586003" y="210896"/>
                </a:lnTo>
                <a:lnTo>
                  <a:pt x="597255" y="256501"/>
                </a:lnTo>
                <a:lnTo>
                  <a:pt x="601141" y="304546"/>
                </a:lnTo>
                <a:lnTo>
                  <a:pt x="601141" y="239217"/>
                </a:lnTo>
                <a:lnTo>
                  <a:pt x="575043" y="164706"/>
                </a:lnTo>
                <a:lnTo>
                  <a:pt x="550240" y="124802"/>
                </a:lnTo>
                <a:lnTo>
                  <a:pt x="519785" y="89306"/>
                </a:lnTo>
                <a:lnTo>
                  <a:pt x="484276" y="58839"/>
                </a:lnTo>
                <a:lnTo>
                  <a:pt x="444373" y="34048"/>
                </a:lnTo>
                <a:lnTo>
                  <a:pt x="400697" y="15557"/>
                </a:lnTo>
                <a:lnTo>
                  <a:pt x="369874" y="7950"/>
                </a:lnTo>
                <a:lnTo>
                  <a:pt x="353872" y="3987"/>
                </a:lnTo>
                <a:lnTo>
                  <a:pt x="304533" y="0"/>
                </a:lnTo>
                <a:lnTo>
                  <a:pt x="255206" y="3987"/>
                </a:lnTo>
                <a:lnTo>
                  <a:pt x="208381" y="15557"/>
                </a:lnTo>
                <a:lnTo>
                  <a:pt x="164706" y="34048"/>
                </a:lnTo>
                <a:lnTo>
                  <a:pt x="124790" y="58839"/>
                </a:lnTo>
                <a:lnTo>
                  <a:pt x="89293" y="89306"/>
                </a:lnTo>
                <a:lnTo>
                  <a:pt x="58826" y="124802"/>
                </a:lnTo>
                <a:lnTo>
                  <a:pt x="34036" y="164706"/>
                </a:lnTo>
                <a:lnTo>
                  <a:pt x="15544" y="208394"/>
                </a:lnTo>
                <a:lnTo>
                  <a:pt x="3987" y="255219"/>
                </a:lnTo>
                <a:lnTo>
                  <a:pt x="0" y="304546"/>
                </a:lnTo>
                <a:lnTo>
                  <a:pt x="3987" y="353885"/>
                </a:lnTo>
                <a:lnTo>
                  <a:pt x="15544" y="400697"/>
                </a:lnTo>
                <a:lnTo>
                  <a:pt x="34036" y="444385"/>
                </a:lnTo>
                <a:lnTo>
                  <a:pt x="58826" y="484289"/>
                </a:lnTo>
                <a:lnTo>
                  <a:pt x="89293" y="519785"/>
                </a:lnTo>
                <a:lnTo>
                  <a:pt x="124790" y="550252"/>
                </a:lnTo>
                <a:lnTo>
                  <a:pt x="164706" y="575043"/>
                </a:lnTo>
                <a:lnTo>
                  <a:pt x="208381" y="593534"/>
                </a:lnTo>
                <a:lnTo>
                  <a:pt x="255206" y="605091"/>
                </a:lnTo>
                <a:lnTo>
                  <a:pt x="304533" y="609092"/>
                </a:lnTo>
                <a:lnTo>
                  <a:pt x="353872" y="605091"/>
                </a:lnTo>
                <a:lnTo>
                  <a:pt x="400697" y="593534"/>
                </a:lnTo>
                <a:lnTo>
                  <a:pt x="444373" y="575043"/>
                </a:lnTo>
                <a:lnTo>
                  <a:pt x="484276" y="550252"/>
                </a:lnTo>
                <a:lnTo>
                  <a:pt x="519785" y="519785"/>
                </a:lnTo>
                <a:lnTo>
                  <a:pt x="550240" y="484289"/>
                </a:lnTo>
                <a:lnTo>
                  <a:pt x="575043" y="444385"/>
                </a:lnTo>
                <a:lnTo>
                  <a:pt x="593534" y="400697"/>
                </a:lnTo>
                <a:lnTo>
                  <a:pt x="605091" y="353885"/>
                </a:lnTo>
                <a:lnTo>
                  <a:pt x="609079" y="304546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3660" y="5496674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85304" y="304546"/>
                </a:moveTo>
                <a:lnTo>
                  <a:pt x="581621" y="259067"/>
                </a:lnTo>
                <a:lnTo>
                  <a:pt x="570966" y="215900"/>
                </a:lnTo>
                <a:lnTo>
                  <a:pt x="553923" y="175628"/>
                </a:lnTo>
                <a:lnTo>
                  <a:pt x="531063" y="138836"/>
                </a:lnTo>
                <a:lnTo>
                  <a:pt x="502983" y="106108"/>
                </a:lnTo>
                <a:lnTo>
                  <a:pt x="470255" y="78016"/>
                </a:lnTo>
                <a:lnTo>
                  <a:pt x="433463" y="55156"/>
                </a:lnTo>
                <a:lnTo>
                  <a:pt x="393192" y="38112"/>
                </a:lnTo>
                <a:lnTo>
                  <a:pt x="350024" y="27457"/>
                </a:lnTo>
                <a:lnTo>
                  <a:pt x="304533" y="23774"/>
                </a:lnTo>
                <a:lnTo>
                  <a:pt x="259054" y="27457"/>
                </a:lnTo>
                <a:lnTo>
                  <a:pt x="215887" y="38112"/>
                </a:lnTo>
                <a:lnTo>
                  <a:pt x="175615" y="55156"/>
                </a:lnTo>
                <a:lnTo>
                  <a:pt x="138823" y="78016"/>
                </a:lnTo>
                <a:lnTo>
                  <a:pt x="106095" y="106108"/>
                </a:lnTo>
                <a:lnTo>
                  <a:pt x="78016" y="138836"/>
                </a:lnTo>
                <a:lnTo>
                  <a:pt x="55156" y="175628"/>
                </a:lnTo>
                <a:lnTo>
                  <a:pt x="38112" y="215900"/>
                </a:lnTo>
                <a:lnTo>
                  <a:pt x="27444" y="259067"/>
                </a:lnTo>
                <a:lnTo>
                  <a:pt x="23774" y="304546"/>
                </a:lnTo>
                <a:lnTo>
                  <a:pt x="27444" y="350024"/>
                </a:lnTo>
                <a:lnTo>
                  <a:pt x="38112" y="393192"/>
                </a:lnTo>
                <a:lnTo>
                  <a:pt x="55156" y="433463"/>
                </a:lnTo>
                <a:lnTo>
                  <a:pt x="78016" y="470255"/>
                </a:lnTo>
                <a:lnTo>
                  <a:pt x="106095" y="502983"/>
                </a:lnTo>
                <a:lnTo>
                  <a:pt x="138823" y="531075"/>
                </a:lnTo>
                <a:lnTo>
                  <a:pt x="175615" y="553935"/>
                </a:lnTo>
                <a:lnTo>
                  <a:pt x="215887" y="570979"/>
                </a:lnTo>
                <a:lnTo>
                  <a:pt x="259054" y="581634"/>
                </a:lnTo>
                <a:lnTo>
                  <a:pt x="304533" y="585317"/>
                </a:lnTo>
                <a:lnTo>
                  <a:pt x="350024" y="581634"/>
                </a:lnTo>
                <a:lnTo>
                  <a:pt x="393192" y="570979"/>
                </a:lnTo>
                <a:lnTo>
                  <a:pt x="433463" y="553935"/>
                </a:lnTo>
                <a:lnTo>
                  <a:pt x="470255" y="531075"/>
                </a:lnTo>
                <a:lnTo>
                  <a:pt x="502983" y="502983"/>
                </a:lnTo>
                <a:lnTo>
                  <a:pt x="531063" y="470255"/>
                </a:lnTo>
                <a:lnTo>
                  <a:pt x="553923" y="433463"/>
                </a:lnTo>
                <a:lnTo>
                  <a:pt x="570966" y="393192"/>
                </a:lnTo>
                <a:lnTo>
                  <a:pt x="581621" y="350024"/>
                </a:lnTo>
                <a:lnTo>
                  <a:pt x="585304" y="304546"/>
                </a:lnTo>
                <a:close/>
              </a:path>
              <a:path w="609600" h="609600">
                <a:moveTo>
                  <a:pt x="609079" y="304546"/>
                </a:moveTo>
                <a:lnTo>
                  <a:pt x="605091" y="255206"/>
                </a:lnTo>
                <a:lnTo>
                  <a:pt x="601141" y="239217"/>
                </a:lnTo>
                <a:lnTo>
                  <a:pt x="601141" y="304546"/>
                </a:lnTo>
                <a:lnTo>
                  <a:pt x="597255" y="352590"/>
                </a:lnTo>
                <a:lnTo>
                  <a:pt x="586003" y="398195"/>
                </a:lnTo>
                <a:lnTo>
                  <a:pt x="567994" y="440740"/>
                </a:lnTo>
                <a:lnTo>
                  <a:pt x="543839" y="479602"/>
                </a:lnTo>
                <a:lnTo>
                  <a:pt x="514172" y="514172"/>
                </a:lnTo>
                <a:lnTo>
                  <a:pt x="479590" y="543852"/>
                </a:lnTo>
                <a:lnTo>
                  <a:pt x="440728" y="567994"/>
                </a:lnTo>
                <a:lnTo>
                  <a:pt x="398183" y="586003"/>
                </a:lnTo>
                <a:lnTo>
                  <a:pt x="352590" y="597255"/>
                </a:lnTo>
                <a:lnTo>
                  <a:pt x="304533" y="601154"/>
                </a:lnTo>
                <a:lnTo>
                  <a:pt x="256489" y="597255"/>
                </a:lnTo>
                <a:lnTo>
                  <a:pt x="210896" y="586003"/>
                </a:lnTo>
                <a:lnTo>
                  <a:pt x="168351" y="567994"/>
                </a:lnTo>
                <a:lnTo>
                  <a:pt x="129489" y="543852"/>
                </a:lnTo>
                <a:lnTo>
                  <a:pt x="94907" y="514172"/>
                </a:lnTo>
                <a:lnTo>
                  <a:pt x="65239" y="479602"/>
                </a:lnTo>
                <a:lnTo>
                  <a:pt x="41097" y="440740"/>
                </a:lnTo>
                <a:lnTo>
                  <a:pt x="23088" y="398195"/>
                </a:lnTo>
                <a:lnTo>
                  <a:pt x="11823" y="352590"/>
                </a:lnTo>
                <a:lnTo>
                  <a:pt x="7937" y="304546"/>
                </a:lnTo>
                <a:lnTo>
                  <a:pt x="11823" y="256501"/>
                </a:lnTo>
                <a:lnTo>
                  <a:pt x="23088" y="210896"/>
                </a:lnTo>
                <a:lnTo>
                  <a:pt x="41097" y="168351"/>
                </a:lnTo>
                <a:lnTo>
                  <a:pt x="65239" y="129489"/>
                </a:lnTo>
                <a:lnTo>
                  <a:pt x="94907" y="94919"/>
                </a:lnTo>
                <a:lnTo>
                  <a:pt x="129476" y="65252"/>
                </a:lnTo>
                <a:lnTo>
                  <a:pt x="168351" y="41097"/>
                </a:lnTo>
                <a:lnTo>
                  <a:pt x="210896" y="23088"/>
                </a:lnTo>
                <a:lnTo>
                  <a:pt x="256489" y="11836"/>
                </a:lnTo>
                <a:lnTo>
                  <a:pt x="304533" y="7937"/>
                </a:lnTo>
                <a:lnTo>
                  <a:pt x="352590" y="11836"/>
                </a:lnTo>
                <a:lnTo>
                  <a:pt x="398183" y="23088"/>
                </a:lnTo>
                <a:lnTo>
                  <a:pt x="440728" y="41097"/>
                </a:lnTo>
                <a:lnTo>
                  <a:pt x="479590" y="65239"/>
                </a:lnTo>
                <a:lnTo>
                  <a:pt x="514172" y="94919"/>
                </a:lnTo>
                <a:lnTo>
                  <a:pt x="543839" y="129489"/>
                </a:lnTo>
                <a:lnTo>
                  <a:pt x="567994" y="168351"/>
                </a:lnTo>
                <a:lnTo>
                  <a:pt x="586003" y="210896"/>
                </a:lnTo>
                <a:lnTo>
                  <a:pt x="597255" y="256501"/>
                </a:lnTo>
                <a:lnTo>
                  <a:pt x="601141" y="304546"/>
                </a:lnTo>
                <a:lnTo>
                  <a:pt x="601141" y="239217"/>
                </a:lnTo>
                <a:lnTo>
                  <a:pt x="575043" y="164706"/>
                </a:lnTo>
                <a:lnTo>
                  <a:pt x="550240" y="124802"/>
                </a:lnTo>
                <a:lnTo>
                  <a:pt x="519785" y="89306"/>
                </a:lnTo>
                <a:lnTo>
                  <a:pt x="484276" y="58839"/>
                </a:lnTo>
                <a:lnTo>
                  <a:pt x="444373" y="34048"/>
                </a:lnTo>
                <a:lnTo>
                  <a:pt x="400697" y="15544"/>
                </a:lnTo>
                <a:lnTo>
                  <a:pt x="369874" y="7937"/>
                </a:lnTo>
                <a:lnTo>
                  <a:pt x="353872" y="3987"/>
                </a:lnTo>
                <a:lnTo>
                  <a:pt x="304533" y="0"/>
                </a:lnTo>
                <a:lnTo>
                  <a:pt x="255206" y="3987"/>
                </a:lnTo>
                <a:lnTo>
                  <a:pt x="208381" y="15544"/>
                </a:lnTo>
                <a:lnTo>
                  <a:pt x="164706" y="34048"/>
                </a:lnTo>
                <a:lnTo>
                  <a:pt x="124790" y="58839"/>
                </a:lnTo>
                <a:lnTo>
                  <a:pt x="89293" y="89306"/>
                </a:lnTo>
                <a:lnTo>
                  <a:pt x="58826" y="124802"/>
                </a:lnTo>
                <a:lnTo>
                  <a:pt x="34036" y="164706"/>
                </a:lnTo>
                <a:lnTo>
                  <a:pt x="15544" y="208394"/>
                </a:lnTo>
                <a:lnTo>
                  <a:pt x="3987" y="255206"/>
                </a:lnTo>
                <a:lnTo>
                  <a:pt x="0" y="304546"/>
                </a:lnTo>
                <a:lnTo>
                  <a:pt x="3987" y="353872"/>
                </a:lnTo>
                <a:lnTo>
                  <a:pt x="15544" y="400697"/>
                </a:lnTo>
                <a:lnTo>
                  <a:pt x="34036" y="444385"/>
                </a:lnTo>
                <a:lnTo>
                  <a:pt x="58826" y="484289"/>
                </a:lnTo>
                <a:lnTo>
                  <a:pt x="89293" y="519785"/>
                </a:lnTo>
                <a:lnTo>
                  <a:pt x="124790" y="550252"/>
                </a:lnTo>
                <a:lnTo>
                  <a:pt x="164706" y="575043"/>
                </a:lnTo>
                <a:lnTo>
                  <a:pt x="208381" y="593534"/>
                </a:lnTo>
                <a:lnTo>
                  <a:pt x="255206" y="605091"/>
                </a:lnTo>
                <a:lnTo>
                  <a:pt x="304533" y="609092"/>
                </a:lnTo>
                <a:lnTo>
                  <a:pt x="353872" y="605091"/>
                </a:lnTo>
                <a:lnTo>
                  <a:pt x="400697" y="593534"/>
                </a:lnTo>
                <a:lnTo>
                  <a:pt x="444373" y="575043"/>
                </a:lnTo>
                <a:lnTo>
                  <a:pt x="484276" y="550252"/>
                </a:lnTo>
                <a:lnTo>
                  <a:pt x="519785" y="519785"/>
                </a:lnTo>
                <a:lnTo>
                  <a:pt x="550240" y="484289"/>
                </a:lnTo>
                <a:lnTo>
                  <a:pt x="575043" y="444385"/>
                </a:lnTo>
                <a:lnTo>
                  <a:pt x="593534" y="400697"/>
                </a:lnTo>
                <a:lnTo>
                  <a:pt x="605091" y="353872"/>
                </a:lnTo>
                <a:lnTo>
                  <a:pt x="609079" y="304546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3660" y="67348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85304" y="304546"/>
                </a:moveTo>
                <a:lnTo>
                  <a:pt x="581621" y="259067"/>
                </a:lnTo>
                <a:lnTo>
                  <a:pt x="570966" y="215900"/>
                </a:lnTo>
                <a:lnTo>
                  <a:pt x="553923" y="175628"/>
                </a:lnTo>
                <a:lnTo>
                  <a:pt x="531063" y="138836"/>
                </a:lnTo>
                <a:lnTo>
                  <a:pt x="502983" y="106108"/>
                </a:lnTo>
                <a:lnTo>
                  <a:pt x="470255" y="78028"/>
                </a:lnTo>
                <a:lnTo>
                  <a:pt x="433463" y="55168"/>
                </a:lnTo>
                <a:lnTo>
                  <a:pt x="393192" y="38112"/>
                </a:lnTo>
                <a:lnTo>
                  <a:pt x="350024" y="27457"/>
                </a:lnTo>
                <a:lnTo>
                  <a:pt x="304533" y="23774"/>
                </a:lnTo>
                <a:lnTo>
                  <a:pt x="259054" y="27457"/>
                </a:lnTo>
                <a:lnTo>
                  <a:pt x="215887" y="38112"/>
                </a:lnTo>
                <a:lnTo>
                  <a:pt x="175615" y="55168"/>
                </a:lnTo>
                <a:lnTo>
                  <a:pt x="138823" y="78028"/>
                </a:lnTo>
                <a:lnTo>
                  <a:pt x="106095" y="106108"/>
                </a:lnTo>
                <a:lnTo>
                  <a:pt x="78016" y="138836"/>
                </a:lnTo>
                <a:lnTo>
                  <a:pt x="55156" y="175628"/>
                </a:lnTo>
                <a:lnTo>
                  <a:pt x="38112" y="215900"/>
                </a:lnTo>
                <a:lnTo>
                  <a:pt x="27444" y="259067"/>
                </a:lnTo>
                <a:lnTo>
                  <a:pt x="23774" y="304546"/>
                </a:lnTo>
                <a:lnTo>
                  <a:pt x="27444" y="350024"/>
                </a:lnTo>
                <a:lnTo>
                  <a:pt x="38112" y="393204"/>
                </a:lnTo>
                <a:lnTo>
                  <a:pt x="55156" y="433463"/>
                </a:lnTo>
                <a:lnTo>
                  <a:pt x="78016" y="470255"/>
                </a:lnTo>
                <a:lnTo>
                  <a:pt x="106095" y="502996"/>
                </a:lnTo>
                <a:lnTo>
                  <a:pt x="138823" y="531075"/>
                </a:lnTo>
                <a:lnTo>
                  <a:pt x="175615" y="553935"/>
                </a:lnTo>
                <a:lnTo>
                  <a:pt x="215887" y="570979"/>
                </a:lnTo>
                <a:lnTo>
                  <a:pt x="259054" y="581634"/>
                </a:lnTo>
                <a:lnTo>
                  <a:pt x="304533" y="585317"/>
                </a:lnTo>
                <a:lnTo>
                  <a:pt x="350024" y="581634"/>
                </a:lnTo>
                <a:lnTo>
                  <a:pt x="393192" y="570979"/>
                </a:lnTo>
                <a:lnTo>
                  <a:pt x="433463" y="553935"/>
                </a:lnTo>
                <a:lnTo>
                  <a:pt x="470255" y="531075"/>
                </a:lnTo>
                <a:lnTo>
                  <a:pt x="502983" y="502996"/>
                </a:lnTo>
                <a:lnTo>
                  <a:pt x="531063" y="470255"/>
                </a:lnTo>
                <a:lnTo>
                  <a:pt x="553923" y="433463"/>
                </a:lnTo>
                <a:lnTo>
                  <a:pt x="570966" y="393204"/>
                </a:lnTo>
                <a:lnTo>
                  <a:pt x="581621" y="350024"/>
                </a:lnTo>
                <a:lnTo>
                  <a:pt x="585304" y="304546"/>
                </a:lnTo>
                <a:close/>
              </a:path>
              <a:path w="609600" h="609600">
                <a:moveTo>
                  <a:pt x="609079" y="304558"/>
                </a:moveTo>
                <a:lnTo>
                  <a:pt x="605091" y="255219"/>
                </a:lnTo>
                <a:lnTo>
                  <a:pt x="601141" y="239217"/>
                </a:lnTo>
                <a:lnTo>
                  <a:pt x="601141" y="304546"/>
                </a:lnTo>
                <a:lnTo>
                  <a:pt x="597255" y="352602"/>
                </a:lnTo>
                <a:lnTo>
                  <a:pt x="586003" y="398195"/>
                </a:lnTo>
                <a:lnTo>
                  <a:pt x="567994" y="440740"/>
                </a:lnTo>
                <a:lnTo>
                  <a:pt x="543839" y="479602"/>
                </a:lnTo>
                <a:lnTo>
                  <a:pt x="514172" y="514184"/>
                </a:lnTo>
                <a:lnTo>
                  <a:pt x="479590" y="543852"/>
                </a:lnTo>
                <a:lnTo>
                  <a:pt x="440728" y="567994"/>
                </a:lnTo>
                <a:lnTo>
                  <a:pt x="398183" y="586003"/>
                </a:lnTo>
                <a:lnTo>
                  <a:pt x="352590" y="597268"/>
                </a:lnTo>
                <a:lnTo>
                  <a:pt x="304533" y="601154"/>
                </a:lnTo>
                <a:lnTo>
                  <a:pt x="256489" y="597268"/>
                </a:lnTo>
                <a:lnTo>
                  <a:pt x="210896" y="586003"/>
                </a:lnTo>
                <a:lnTo>
                  <a:pt x="168351" y="567994"/>
                </a:lnTo>
                <a:lnTo>
                  <a:pt x="129489" y="543852"/>
                </a:lnTo>
                <a:lnTo>
                  <a:pt x="94907" y="514184"/>
                </a:lnTo>
                <a:lnTo>
                  <a:pt x="65239" y="479602"/>
                </a:lnTo>
                <a:lnTo>
                  <a:pt x="41097" y="440740"/>
                </a:lnTo>
                <a:lnTo>
                  <a:pt x="23088" y="398195"/>
                </a:lnTo>
                <a:lnTo>
                  <a:pt x="11823" y="352602"/>
                </a:lnTo>
                <a:lnTo>
                  <a:pt x="7937" y="304558"/>
                </a:lnTo>
                <a:lnTo>
                  <a:pt x="11823" y="256501"/>
                </a:lnTo>
                <a:lnTo>
                  <a:pt x="23088" y="210908"/>
                </a:lnTo>
                <a:lnTo>
                  <a:pt x="41097" y="168363"/>
                </a:lnTo>
                <a:lnTo>
                  <a:pt x="65239" y="129489"/>
                </a:lnTo>
                <a:lnTo>
                  <a:pt x="94907" y="94919"/>
                </a:lnTo>
                <a:lnTo>
                  <a:pt x="129476" y="65252"/>
                </a:lnTo>
                <a:lnTo>
                  <a:pt x="168351" y="41097"/>
                </a:lnTo>
                <a:lnTo>
                  <a:pt x="210896" y="23088"/>
                </a:lnTo>
                <a:lnTo>
                  <a:pt x="256489" y="11836"/>
                </a:lnTo>
                <a:lnTo>
                  <a:pt x="304533" y="7950"/>
                </a:lnTo>
                <a:lnTo>
                  <a:pt x="352590" y="11836"/>
                </a:lnTo>
                <a:lnTo>
                  <a:pt x="398183" y="23088"/>
                </a:lnTo>
                <a:lnTo>
                  <a:pt x="440728" y="41097"/>
                </a:lnTo>
                <a:lnTo>
                  <a:pt x="479590" y="65252"/>
                </a:lnTo>
                <a:lnTo>
                  <a:pt x="514172" y="94919"/>
                </a:lnTo>
                <a:lnTo>
                  <a:pt x="543839" y="129489"/>
                </a:lnTo>
                <a:lnTo>
                  <a:pt x="567994" y="168363"/>
                </a:lnTo>
                <a:lnTo>
                  <a:pt x="586003" y="210908"/>
                </a:lnTo>
                <a:lnTo>
                  <a:pt x="597255" y="256501"/>
                </a:lnTo>
                <a:lnTo>
                  <a:pt x="601141" y="304546"/>
                </a:lnTo>
                <a:lnTo>
                  <a:pt x="601141" y="239217"/>
                </a:lnTo>
                <a:lnTo>
                  <a:pt x="575043" y="164719"/>
                </a:lnTo>
                <a:lnTo>
                  <a:pt x="550240" y="124802"/>
                </a:lnTo>
                <a:lnTo>
                  <a:pt x="519785" y="89306"/>
                </a:lnTo>
                <a:lnTo>
                  <a:pt x="484276" y="58839"/>
                </a:lnTo>
                <a:lnTo>
                  <a:pt x="444373" y="34048"/>
                </a:lnTo>
                <a:lnTo>
                  <a:pt x="400697" y="15557"/>
                </a:lnTo>
                <a:lnTo>
                  <a:pt x="369874" y="7950"/>
                </a:lnTo>
                <a:lnTo>
                  <a:pt x="353872" y="4000"/>
                </a:lnTo>
                <a:lnTo>
                  <a:pt x="304533" y="0"/>
                </a:lnTo>
                <a:lnTo>
                  <a:pt x="255206" y="4000"/>
                </a:lnTo>
                <a:lnTo>
                  <a:pt x="208381" y="15557"/>
                </a:lnTo>
                <a:lnTo>
                  <a:pt x="164706" y="34048"/>
                </a:lnTo>
                <a:lnTo>
                  <a:pt x="124790" y="58839"/>
                </a:lnTo>
                <a:lnTo>
                  <a:pt x="89293" y="89306"/>
                </a:lnTo>
                <a:lnTo>
                  <a:pt x="58826" y="124802"/>
                </a:lnTo>
                <a:lnTo>
                  <a:pt x="34036" y="164719"/>
                </a:lnTo>
                <a:lnTo>
                  <a:pt x="15544" y="208394"/>
                </a:lnTo>
                <a:lnTo>
                  <a:pt x="3987" y="255219"/>
                </a:lnTo>
                <a:lnTo>
                  <a:pt x="0" y="304546"/>
                </a:lnTo>
                <a:lnTo>
                  <a:pt x="3987" y="353885"/>
                </a:lnTo>
                <a:lnTo>
                  <a:pt x="15544" y="400710"/>
                </a:lnTo>
                <a:lnTo>
                  <a:pt x="34036" y="444385"/>
                </a:lnTo>
                <a:lnTo>
                  <a:pt x="58826" y="484289"/>
                </a:lnTo>
                <a:lnTo>
                  <a:pt x="89293" y="519798"/>
                </a:lnTo>
                <a:lnTo>
                  <a:pt x="124790" y="550252"/>
                </a:lnTo>
                <a:lnTo>
                  <a:pt x="164706" y="575043"/>
                </a:lnTo>
                <a:lnTo>
                  <a:pt x="208381" y="593534"/>
                </a:lnTo>
                <a:lnTo>
                  <a:pt x="255206" y="605091"/>
                </a:lnTo>
                <a:lnTo>
                  <a:pt x="304533" y="609092"/>
                </a:lnTo>
                <a:lnTo>
                  <a:pt x="353872" y="605091"/>
                </a:lnTo>
                <a:lnTo>
                  <a:pt x="400697" y="593534"/>
                </a:lnTo>
                <a:lnTo>
                  <a:pt x="444373" y="575043"/>
                </a:lnTo>
                <a:lnTo>
                  <a:pt x="484276" y="550252"/>
                </a:lnTo>
                <a:lnTo>
                  <a:pt x="519785" y="519798"/>
                </a:lnTo>
                <a:lnTo>
                  <a:pt x="550240" y="484289"/>
                </a:lnTo>
                <a:lnTo>
                  <a:pt x="575043" y="444385"/>
                </a:lnTo>
                <a:lnTo>
                  <a:pt x="593534" y="400710"/>
                </a:lnTo>
                <a:lnTo>
                  <a:pt x="605091" y="353885"/>
                </a:lnTo>
                <a:lnTo>
                  <a:pt x="609079" y="304558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3660" y="7927276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585304" y="304546"/>
                </a:moveTo>
                <a:lnTo>
                  <a:pt x="581621" y="259054"/>
                </a:lnTo>
                <a:lnTo>
                  <a:pt x="570966" y="215887"/>
                </a:lnTo>
                <a:lnTo>
                  <a:pt x="553923" y="175628"/>
                </a:lnTo>
                <a:lnTo>
                  <a:pt x="531063" y="138836"/>
                </a:lnTo>
                <a:lnTo>
                  <a:pt x="502983" y="106095"/>
                </a:lnTo>
                <a:lnTo>
                  <a:pt x="470255" y="78016"/>
                </a:lnTo>
                <a:lnTo>
                  <a:pt x="433463" y="55156"/>
                </a:lnTo>
                <a:lnTo>
                  <a:pt x="393192" y="38112"/>
                </a:lnTo>
                <a:lnTo>
                  <a:pt x="350024" y="27457"/>
                </a:lnTo>
                <a:lnTo>
                  <a:pt x="304533" y="23774"/>
                </a:lnTo>
                <a:lnTo>
                  <a:pt x="259054" y="27457"/>
                </a:lnTo>
                <a:lnTo>
                  <a:pt x="215887" y="38112"/>
                </a:lnTo>
                <a:lnTo>
                  <a:pt x="175615" y="55156"/>
                </a:lnTo>
                <a:lnTo>
                  <a:pt x="138823" y="78016"/>
                </a:lnTo>
                <a:lnTo>
                  <a:pt x="106095" y="106095"/>
                </a:lnTo>
                <a:lnTo>
                  <a:pt x="78016" y="138836"/>
                </a:lnTo>
                <a:lnTo>
                  <a:pt x="55156" y="175615"/>
                </a:lnTo>
                <a:lnTo>
                  <a:pt x="38112" y="215887"/>
                </a:lnTo>
                <a:lnTo>
                  <a:pt x="27444" y="259054"/>
                </a:lnTo>
                <a:lnTo>
                  <a:pt x="23774" y="304546"/>
                </a:lnTo>
                <a:lnTo>
                  <a:pt x="27444" y="350024"/>
                </a:lnTo>
                <a:lnTo>
                  <a:pt x="38112" y="393192"/>
                </a:lnTo>
                <a:lnTo>
                  <a:pt x="55156" y="433463"/>
                </a:lnTo>
                <a:lnTo>
                  <a:pt x="78016" y="470255"/>
                </a:lnTo>
                <a:lnTo>
                  <a:pt x="106095" y="502983"/>
                </a:lnTo>
                <a:lnTo>
                  <a:pt x="138823" y="531063"/>
                </a:lnTo>
                <a:lnTo>
                  <a:pt x="175615" y="553923"/>
                </a:lnTo>
                <a:lnTo>
                  <a:pt x="215887" y="570979"/>
                </a:lnTo>
                <a:lnTo>
                  <a:pt x="259054" y="581634"/>
                </a:lnTo>
                <a:lnTo>
                  <a:pt x="304533" y="585317"/>
                </a:lnTo>
                <a:lnTo>
                  <a:pt x="350024" y="581634"/>
                </a:lnTo>
                <a:lnTo>
                  <a:pt x="393192" y="570979"/>
                </a:lnTo>
                <a:lnTo>
                  <a:pt x="433463" y="553923"/>
                </a:lnTo>
                <a:lnTo>
                  <a:pt x="470255" y="531063"/>
                </a:lnTo>
                <a:lnTo>
                  <a:pt x="502983" y="502983"/>
                </a:lnTo>
                <a:lnTo>
                  <a:pt x="531063" y="470255"/>
                </a:lnTo>
                <a:lnTo>
                  <a:pt x="553923" y="433463"/>
                </a:lnTo>
                <a:lnTo>
                  <a:pt x="570966" y="393192"/>
                </a:lnTo>
                <a:lnTo>
                  <a:pt x="581621" y="350024"/>
                </a:lnTo>
                <a:lnTo>
                  <a:pt x="585304" y="304546"/>
                </a:lnTo>
                <a:close/>
              </a:path>
              <a:path w="609600" h="609600">
                <a:moveTo>
                  <a:pt x="609079" y="304546"/>
                </a:moveTo>
                <a:lnTo>
                  <a:pt x="605091" y="255206"/>
                </a:lnTo>
                <a:lnTo>
                  <a:pt x="601141" y="239204"/>
                </a:lnTo>
                <a:lnTo>
                  <a:pt x="601141" y="304546"/>
                </a:lnTo>
                <a:lnTo>
                  <a:pt x="597255" y="352590"/>
                </a:lnTo>
                <a:lnTo>
                  <a:pt x="586003" y="398195"/>
                </a:lnTo>
                <a:lnTo>
                  <a:pt x="567994" y="440728"/>
                </a:lnTo>
                <a:lnTo>
                  <a:pt x="543839" y="479602"/>
                </a:lnTo>
                <a:lnTo>
                  <a:pt x="514172" y="514172"/>
                </a:lnTo>
                <a:lnTo>
                  <a:pt x="479590" y="543839"/>
                </a:lnTo>
                <a:lnTo>
                  <a:pt x="440728" y="567994"/>
                </a:lnTo>
                <a:lnTo>
                  <a:pt x="398183" y="586003"/>
                </a:lnTo>
                <a:lnTo>
                  <a:pt x="352590" y="597255"/>
                </a:lnTo>
                <a:lnTo>
                  <a:pt x="304533" y="601141"/>
                </a:lnTo>
                <a:lnTo>
                  <a:pt x="256489" y="597255"/>
                </a:lnTo>
                <a:lnTo>
                  <a:pt x="210896" y="586003"/>
                </a:lnTo>
                <a:lnTo>
                  <a:pt x="168351" y="567994"/>
                </a:lnTo>
                <a:lnTo>
                  <a:pt x="129489" y="543839"/>
                </a:lnTo>
                <a:lnTo>
                  <a:pt x="94907" y="514172"/>
                </a:lnTo>
                <a:lnTo>
                  <a:pt x="65239" y="479602"/>
                </a:lnTo>
                <a:lnTo>
                  <a:pt x="41097" y="440728"/>
                </a:lnTo>
                <a:lnTo>
                  <a:pt x="23088" y="398195"/>
                </a:lnTo>
                <a:lnTo>
                  <a:pt x="11823" y="352590"/>
                </a:lnTo>
                <a:lnTo>
                  <a:pt x="7937" y="304546"/>
                </a:lnTo>
                <a:lnTo>
                  <a:pt x="11823" y="256501"/>
                </a:lnTo>
                <a:lnTo>
                  <a:pt x="23088" y="210896"/>
                </a:lnTo>
                <a:lnTo>
                  <a:pt x="41097" y="168351"/>
                </a:lnTo>
                <a:lnTo>
                  <a:pt x="65239" y="129489"/>
                </a:lnTo>
                <a:lnTo>
                  <a:pt x="94907" y="94907"/>
                </a:lnTo>
                <a:lnTo>
                  <a:pt x="129476" y="65239"/>
                </a:lnTo>
                <a:lnTo>
                  <a:pt x="168351" y="41097"/>
                </a:lnTo>
                <a:lnTo>
                  <a:pt x="210896" y="23088"/>
                </a:lnTo>
                <a:lnTo>
                  <a:pt x="256489" y="11823"/>
                </a:lnTo>
                <a:lnTo>
                  <a:pt x="304533" y="7937"/>
                </a:lnTo>
                <a:lnTo>
                  <a:pt x="352590" y="11823"/>
                </a:lnTo>
                <a:lnTo>
                  <a:pt x="398183" y="23088"/>
                </a:lnTo>
                <a:lnTo>
                  <a:pt x="440728" y="41097"/>
                </a:lnTo>
                <a:lnTo>
                  <a:pt x="479590" y="65239"/>
                </a:lnTo>
                <a:lnTo>
                  <a:pt x="514172" y="94907"/>
                </a:lnTo>
                <a:lnTo>
                  <a:pt x="543839" y="129489"/>
                </a:lnTo>
                <a:lnTo>
                  <a:pt x="567994" y="168351"/>
                </a:lnTo>
                <a:lnTo>
                  <a:pt x="586003" y="210896"/>
                </a:lnTo>
                <a:lnTo>
                  <a:pt x="597255" y="256501"/>
                </a:lnTo>
                <a:lnTo>
                  <a:pt x="601141" y="304546"/>
                </a:lnTo>
                <a:lnTo>
                  <a:pt x="601141" y="239204"/>
                </a:lnTo>
                <a:lnTo>
                  <a:pt x="575043" y="164706"/>
                </a:lnTo>
                <a:lnTo>
                  <a:pt x="550240" y="124802"/>
                </a:lnTo>
                <a:lnTo>
                  <a:pt x="519785" y="89293"/>
                </a:lnTo>
                <a:lnTo>
                  <a:pt x="484276" y="58839"/>
                </a:lnTo>
                <a:lnTo>
                  <a:pt x="444373" y="34036"/>
                </a:lnTo>
                <a:lnTo>
                  <a:pt x="400697" y="15544"/>
                </a:lnTo>
                <a:lnTo>
                  <a:pt x="369874" y="7937"/>
                </a:lnTo>
                <a:lnTo>
                  <a:pt x="353872" y="3987"/>
                </a:lnTo>
                <a:lnTo>
                  <a:pt x="304533" y="0"/>
                </a:lnTo>
                <a:lnTo>
                  <a:pt x="255206" y="3987"/>
                </a:lnTo>
                <a:lnTo>
                  <a:pt x="208381" y="15544"/>
                </a:lnTo>
                <a:lnTo>
                  <a:pt x="164706" y="34036"/>
                </a:lnTo>
                <a:lnTo>
                  <a:pt x="124790" y="58839"/>
                </a:lnTo>
                <a:lnTo>
                  <a:pt x="89293" y="89293"/>
                </a:lnTo>
                <a:lnTo>
                  <a:pt x="58826" y="124802"/>
                </a:lnTo>
                <a:lnTo>
                  <a:pt x="34036" y="164706"/>
                </a:lnTo>
                <a:lnTo>
                  <a:pt x="15544" y="208381"/>
                </a:lnTo>
                <a:lnTo>
                  <a:pt x="3987" y="255206"/>
                </a:lnTo>
                <a:lnTo>
                  <a:pt x="0" y="304546"/>
                </a:lnTo>
                <a:lnTo>
                  <a:pt x="3987" y="353872"/>
                </a:lnTo>
                <a:lnTo>
                  <a:pt x="15544" y="400697"/>
                </a:lnTo>
                <a:lnTo>
                  <a:pt x="34036" y="444373"/>
                </a:lnTo>
                <a:lnTo>
                  <a:pt x="58826" y="484289"/>
                </a:lnTo>
                <a:lnTo>
                  <a:pt x="89293" y="519785"/>
                </a:lnTo>
                <a:lnTo>
                  <a:pt x="124790" y="550252"/>
                </a:lnTo>
                <a:lnTo>
                  <a:pt x="164706" y="575043"/>
                </a:lnTo>
                <a:lnTo>
                  <a:pt x="208381" y="593534"/>
                </a:lnTo>
                <a:lnTo>
                  <a:pt x="255206" y="605091"/>
                </a:lnTo>
                <a:lnTo>
                  <a:pt x="304533" y="609079"/>
                </a:lnTo>
                <a:lnTo>
                  <a:pt x="353872" y="605091"/>
                </a:lnTo>
                <a:lnTo>
                  <a:pt x="369849" y="601141"/>
                </a:lnTo>
                <a:lnTo>
                  <a:pt x="400697" y="593534"/>
                </a:lnTo>
                <a:lnTo>
                  <a:pt x="444373" y="575043"/>
                </a:lnTo>
                <a:lnTo>
                  <a:pt x="484276" y="550252"/>
                </a:lnTo>
                <a:lnTo>
                  <a:pt x="519785" y="519785"/>
                </a:lnTo>
                <a:lnTo>
                  <a:pt x="550240" y="484289"/>
                </a:lnTo>
                <a:lnTo>
                  <a:pt x="575043" y="444373"/>
                </a:lnTo>
                <a:lnTo>
                  <a:pt x="593534" y="400697"/>
                </a:lnTo>
                <a:lnTo>
                  <a:pt x="605091" y="353872"/>
                </a:lnTo>
                <a:lnTo>
                  <a:pt x="609079" y="304546"/>
                </a:lnTo>
                <a:close/>
              </a:path>
            </a:pathLst>
          </a:custGeom>
          <a:solidFill>
            <a:srgbClr val="53A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48813" y="3427243"/>
            <a:ext cx="3104555" cy="216968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0737" y="9238595"/>
            <a:ext cx="629771" cy="62865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363187" y="5766504"/>
            <a:ext cx="3193415" cy="3013710"/>
            <a:chOff x="4363187" y="5766504"/>
            <a:chExt cx="3193415" cy="3013710"/>
          </a:xfrm>
        </p:grpSpPr>
        <p:sp>
          <p:nvSpPr>
            <p:cNvPr id="19" name="object 19"/>
            <p:cNvSpPr/>
            <p:nvPr/>
          </p:nvSpPr>
          <p:spPr>
            <a:xfrm>
              <a:off x="4363187" y="5766504"/>
              <a:ext cx="2830830" cy="1637030"/>
            </a:xfrm>
            <a:custGeom>
              <a:avLst/>
              <a:gdLst/>
              <a:ahLst/>
              <a:cxnLst/>
              <a:rect l="l" t="t" r="r" b="b"/>
              <a:pathLst>
                <a:path w="2830829" h="1637029">
                  <a:moveTo>
                    <a:pt x="1032888" y="1636766"/>
                  </a:moveTo>
                  <a:lnTo>
                    <a:pt x="985554" y="1581206"/>
                  </a:lnTo>
                  <a:lnTo>
                    <a:pt x="954356" y="1551610"/>
                  </a:lnTo>
                  <a:lnTo>
                    <a:pt x="918136" y="1520804"/>
                  </a:lnTo>
                  <a:lnTo>
                    <a:pt x="876895" y="1488789"/>
                  </a:lnTo>
                  <a:lnTo>
                    <a:pt x="830633" y="1455563"/>
                  </a:lnTo>
                  <a:lnTo>
                    <a:pt x="779350" y="1421127"/>
                  </a:lnTo>
                  <a:lnTo>
                    <a:pt x="723046" y="1385481"/>
                  </a:lnTo>
                  <a:lnTo>
                    <a:pt x="684493" y="1363595"/>
                  </a:lnTo>
                  <a:lnTo>
                    <a:pt x="642752" y="1341388"/>
                  </a:lnTo>
                  <a:lnTo>
                    <a:pt x="597823" y="1318859"/>
                  </a:lnTo>
                  <a:lnTo>
                    <a:pt x="549706" y="1296008"/>
                  </a:lnTo>
                  <a:lnTo>
                    <a:pt x="498402" y="1272835"/>
                  </a:lnTo>
                  <a:lnTo>
                    <a:pt x="440622" y="1261355"/>
                  </a:lnTo>
                  <a:lnTo>
                    <a:pt x="388022" y="1248131"/>
                  </a:lnTo>
                  <a:lnTo>
                    <a:pt x="340603" y="1233161"/>
                  </a:lnTo>
                  <a:lnTo>
                    <a:pt x="298365" y="1216447"/>
                  </a:lnTo>
                  <a:lnTo>
                    <a:pt x="251730" y="1193808"/>
                  </a:lnTo>
                  <a:lnTo>
                    <a:pt x="210276" y="1169425"/>
                  </a:lnTo>
                  <a:lnTo>
                    <a:pt x="174003" y="1143298"/>
                  </a:lnTo>
                  <a:lnTo>
                    <a:pt x="142910" y="1115425"/>
                  </a:lnTo>
                  <a:lnTo>
                    <a:pt x="94031" y="1055927"/>
                  </a:lnTo>
                  <a:lnTo>
                    <a:pt x="73407" y="1020838"/>
                  </a:lnTo>
                  <a:lnTo>
                    <a:pt x="55328" y="982189"/>
                  </a:lnTo>
                  <a:lnTo>
                    <a:pt x="39792" y="939979"/>
                  </a:lnTo>
                  <a:lnTo>
                    <a:pt x="26800" y="894209"/>
                  </a:lnTo>
                  <a:lnTo>
                    <a:pt x="16352" y="844880"/>
                  </a:lnTo>
                  <a:lnTo>
                    <a:pt x="8448" y="791989"/>
                  </a:lnTo>
                  <a:lnTo>
                    <a:pt x="3088" y="735539"/>
                  </a:lnTo>
                  <a:lnTo>
                    <a:pt x="272" y="675529"/>
                  </a:lnTo>
                  <a:lnTo>
                    <a:pt x="0" y="611958"/>
                  </a:lnTo>
                  <a:lnTo>
                    <a:pt x="10639" y="553311"/>
                  </a:lnTo>
                  <a:lnTo>
                    <a:pt x="27813" y="498032"/>
                  </a:lnTo>
                  <a:lnTo>
                    <a:pt x="51519" y="446119"/>
                  </a:lnTo>
                  <a:lnTo>
                    <a:pt x="81760" y="397575"/>
                  </a:lnTo>
                  <a:lnTo>
                    <a:pt x="118536" y="352397"/>
                  </a:lnTo>
                  <a:lnTo>
                    <a:pt x="151439" y="319507"/>
                  </a:lnTo>
                  <a:lnTo>
                    <a:pt x="190152" y="287669"/>
                  </a:lnTo>
                  <a:lnTo>
                    <a:pt x="234674" y="256883"/>
                  </a:lnTo>
                  <a:lnTo>
                    <a:pt x="285005" y="227148"/>
                  </a:lnTo>
                  <a:lnTo>
                    <a:pt x="341146" y="198466"/>
                  </a:lnTo>
                  <a:lnTo>
                    <a:pt x="377697" y="181452"/>
                  </a:lnTo>
                  <a:lnTo>
                    <a:pt x="415629" y="165175"/>
                  </a:lnTo>
                  <a:lnTo>
                    <a:pt x="454943" y="149636"/>
                  </a:lnTo>
                  <a:lnTo>
                    <a:pt x="495638" y="134834"/>
                  </a:lnTo>
                  <a:lnTo>
                    <a:pt x="537714" y="120768"/>
                  </a:lnTo>
                  <a:lnTo>
                    <a:pt x="581172" y="107440"/>
                  </a:lnTo>
                  <a:lnTo>
                    <a:pt x="626011" y="94850"/>
                  </a:lnTo>
                  <a:lnTo>
                    <a:pt x="672231" y="82996"/>
                  </a:lnTo>
                  <a:lnTo>
                    <a:pt x="719833" y="71880"/>
                  </a:lnTo>
                  <a:lnTo>
                    <a:pt x="768816" y="61500"/>
                  </a:lnTo>
                  <a:lnTo>
                    <a:pt x="819181" y="51858"/>
                  </a:lnTo>
                  <a:lnTo>
                    <a:pt x="870927" y="42954"/>
                  </a:lnTo>
                  <a:lnTo>
                    <a:pt x="924054" y="34786"/>
                  </a:lnTo>
                  <a:lnTo>
                    <a:pt x="978563" y="27356"/>
                  </a:lnTo>
                  <a:lnTo>
                    <a:pt x="1034453" y="20662"/>
                  </a:lnTo>
                  <a:lnTo>
                    <a:pt x="1091725" y="14706"/>
                  </a:lnTo>
                  <a:lnTo>
                    <a:pt x="1150378" y="9487"/>
                  </a:lnTo>
                  <a:lnTo>
                    <a:pt x="1296194" y="0"/>
                  </a:lnTo>
                  <a:lnTo>
                    <a:pt x="1379482" y="4564"/>
                  </a:lnTo>
                  <a:lnTo>
                    <a:pt x="1455181" y="8888"/>
                  </a:lnTo>
                  <a:lnTo>
                    <a:pt x="1523293" y="12972"/>
                  </a:lnTo>
                  <a:lnTo>
                    <a:pt x="1583816" y="16817"/>
                  </a:lnTo>
                  <a:lnTo>
                    <a:pt x="1636751" y="20421"/>
                  </a:lnTo>
                  <a:lnTo>
                    <a:pt x="1682097" y="23786"/>
                  </a:lnTo>
                  <a:lnTo>
                    <a:pt x="1750026" y="29797"/>
                  </a:lnTo>
                  <a:lnTo>
                    <a:pt x="1787601" y="34848"/>
                  </a:lnTo>
                  <a:lnTo>
                    <a:pt x="1844314" y="41407"/>
                  </a:lnTo>
                  <a:lnTo>
                    <a:pt x="1898955" y="48415"/>
                  </a:lnTo>
                  <a:lnTo>
                    <a:pt x="1951524" y="55872"/>
                  </a:lnTo>
                  <a:lnTo>
                    <a:pt x="2002020" y="63780"/>
                  </a:lnTo>
                  <a:lnTo>
                    <a:pt x="2050445" y="72138"/>
                  </a:lnTo>
                  <a:lnTo>
                    <a:pt x="2108060" y="83216"/>
                  </a:lnTo>
                  <a:lnTo>
                    <a:pt x="2162438" y="94998"/>
                  </a:lnTo>
                  <a:lnTo>
                    <a:pt x="2213577" y="107483"/>
                  </a:lnTo>
                  <a:lnTo>
                    <a:pt x="2261479" y="120670"/>
                  </a:lnTo>
                  <a:lnTo>
                    <a:pt x="2306142" y="134560"/>
                  </a:lnTo>
                  <a:lnTo>
                    <a:pt x="2347567" y="149153"/>
                  </a:lnTo>
                  <a:lnTo>
                    <a:pt x="2385754" y="164449"/>
                  </a:lnTo>
                  <a:lnTo>
                    <a:pt x="2420703" y="180447"/>
                  </a:lnTo>
                  <a:lnTo>
                    <a:pt x="2478076" y="213432"/>
                  </a:lnTo>
                  <a:lnTo>
                    <a:pt x="2529399" y="245307"/>
                  </a:lnTo>
                  <a:lnTo>
                    <a:pt x="2574672" y="276071"/>
                  </a:lnTo>
                  <a:lnTo>
                    <a:pt x="2613894" y="305725"/>
                  </a:lnTo>
                  <a:lnTo>
                    <a:pt x="2647066" y="334269"/>
                  </a:lnTo>
                  <a:lnTo>
                    <a:pt x="2674187" y="361703"/>
                  </a:lnTo>
                  <a:lnTo>
                    <a:pt x="2723583" y="428638"/>
                  </a:lnTo>
                  <a:lnTo>
                    <a:pt x="2748586" y="471255"/>
                  </a:lnTo>
                  <a:lnTo>
                    <a:pt x="2770268" y="515878"/>
                  </a:lnTo>
                  <a:lnTo>
                    <a:pt x="2788628" y="562506"/>
                  </a:lnTo>
                  <a:lnTo>
                    <a:pt x="2803667" y="611140"/>
                  </a:lnTo>
                  <a:lnTo>
                    <a:pt x="2815385" y="661779"/>
                  </a:lnTo>
                  <a:lnTo>
                    <a:pt x="2823782" y="714425"/>
                  </a:lnTo>
                  <a:lnTo>
                    <a:pt x="2828857" y="769076"/>
                  </a:lnTo>
                  <a:lnTo>
                    <a:pt x="2830611" y="825732"/>
                  </a:lnTo>
                  <a:lnTo>
                    <a:pt x="2821913" y="873757"/>
                  </a:lnTo>
                  <a:lnTo>
                    <a:pt x="2807313" y="919675"/>
                  </a:lnTo>
                  <a:lnTo>
                    <a:pt x="2786812" y="963487"/>
                  </a:lnTo>
                  <a:lnTo>
                    <a:pt x="2760410" y="1005192"/>
                  </a:lnTo>
                  <a:lnTo>
                    <a:pt x="2728104" y="1044790"/>
                  </a:lnTo>
                  <a:lnTo>
                    <a:pt x="2689898" y="1082282"/>
                  </a:lnTo>
                  <a:lnTo>
                    <a:pt x="2638062" y="1121301"/>
                  </a:lnTo>
                  <a:lnTo>
                    <a:pt x="2595779" y="1150946"/>
                  </a:lnTo>
                  <a:lnTo>
                    <a:pt x="2563047" y="1171219"/>
                  </a:lnTo>
                  <a:lnTo>
                    <a:pt x="2477834" y="1192100"/>
                  </a:lnTo>
                  <a:lnTo>
                    <a:pt x="2416986" y="1201713"/>
                  </a:lnTo>
                  <a:lnTo>
                    <a:pt x="2357321" y="1210956"/>
                  </a:lnTo>
                  <a:lnTo>
                    <a:pt x="2298840" y="1219829"/>
                  </a:lnTo>
                  <a:lnTo>
                    <a:pt x="2241542" y="1228332"/>
                  </a:lnTo>
                  <a:lnTo>
                    <a:pt x="2185429" y="1236466"/>
                  </a:lnTo>
                  <a:lnTo>
                    <a:pt x="2130499" y="1244230"/>
                  </a:lnTo>
                  <a:lnTo>
                    <a:pt x="2076753" y="1251625"/>
                  </a:lnTo>
                  <a:lnTo>
                    <a:pt x="2024190" y="1258649"/>
                  </a:lnTo>
                  <a:lnTo>
                    <a:pt x="1972812" y="1265304"/>
                  </a:lnTo>
                  <a:lnTo>
                    <a:pt x="1922617" y="1271589"/>
                  </a:lnTo>
                  <a:lnTo>
                    <a:pt x="1873606" y="1277505"/>
                  </a:lnTo>
                  <a:lnTo>
                    <a:pt x="1825779" y="1283051"/>
                  </a:lnTo>
                  <a:lnTo>
                    <a:pt x="1779135" y="1288227"/>
                  </a:lnTo>
                  <a:lnTo>
                    <a:pt x="1733675" y="1293033"/>
                  </a:lnTo>
                  <a:lnTo>
                    <a:pt x="1689399" y="1297470"/>
                  </a:lnTo>
                  <a:lnTo>
                    <a:pt x="1646307" y="1301537"/>
                  </a:lnTo>
                  <a:lnTo>
                    <a:pt x="1604398" y="1305235"/>
                  </a:lnTo>
                  <a:lnTo>
                    <a:pt x="1563674" y="1308562"/>
                  </a:lnTo>
                  <a:lnTo>
                    <a:pt x="1524133" y="1311520"/>
                  </a:lnTo>
                  <a:lnTo>
                    <a:pt x="1485775" y="1314109"/>
                  </a:lnTo>
                  <a:lnTo>
                    <a:pt x="1448602" y="1316327"/>
                  </a:lnTo>
                  <a:lnTo>
                    <a:pt x="1404098" y="1323312"/>
                  </a:lnTo>
                  <a:lnTo>
                    <a:pt x="1360095" y="1331986"/>
                  </a:lnTo>
                  <a:lnTo>
                    <a:pt x="1316591" y="1342351"/>
                  </a:lnTo>
                  <a:lnTo>
                    <a:pt x="1273588" y="1354407"/>
                  </a:lnTo>
                  <a:lnTo>
                    <a:pt x="1226934" y="1369724"/>
                  </a:lnTo>
                  <a:lnTo>
                    <a:pt x="1183340" y="1393200"/>
                  </a:lnTo>
                  <a:lnTo>
                    <a:pt x="1142807" y="1424836"/>
                  </a:lnTo>
                  <a:lnTo>
                    <a:pt x="1105335" y="1464631"/>
                  </a:lnTo>
                  <a:lnTo>
                    <a:pt x="1064445" y="1532437"/>
                  </a:lnTo>
                  <a:lnTo>
                    <a:pt x="1047500" y="1580037"/>
                  </a:lnTo>
                  <a:lnTo>
                    <a:pt x="1032888" y="1636766"/>
                  </a:lnTo>
                  <a:close/>
                </a:path>
              </a:pathLst>
            </a:custGeom>
            <a:solidFill>
              <a:srgbClr val="D7C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65765" y="6486576"/>
              <a:ext cx="2490226" cy="229359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83866" y="322438"/>
            <a:ext cx="3251200" cy="1386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250" dirty="0">
                <a:solidFill>
                  <a:srgbClr val="B54923"/>
                </a:solidFill>
                <a:latin typeface="Arial"/>
                <a:cs typeface="Arial"/>
              </a:rPr>
              <a:t>ACTIVITY</a:t>
            </a:r>
            <a:r>
              <a:rPr sz="195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950" spc="-340" dirty="0">
                <a:solidFill>
                  <a:srgbClr val="B54923"/>
                </a:solidFill>
                <a:latin typeface="Arial"/>
                <a:cs typeface="Arial"/>
              </a:rPr>
              <a:t>FOR</a:t>
            </a:r>
            <a:r>
              <a:rPr sz="1950" spc="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950" spc="-290" dirty="0">
                <a:solidFill>
                  <a:srgbClr val="B54923"/>
                </a:solidFill>
                <a:latin typeface="Arial"/>
                <a:cs typeface="Arial"/>
              </a:rPr>
              <a:t>CHILDREN</a:t>
            </a:r>
            <a:endParaRPr sz="1950">
              <a:latin typeface="Arial"/>
              <a:cs typeface="Arial"/>
            </a:endParaRPr>
          </a:p>
          <a:p>
            <a:pPr marL="57785" marR="5080" indent="-45720">
              <a:lnSpc>
                <a:spcPct val="148700"/>
              </a:lnSpc>
              <a:spcBef>
                <a:spcPts val="465"/>
              </a:spcBef>
            </a:pPr>
            <a:r>
              <a:rPr sz="1050" i="1" dirty="0">
                <a:latin typeface="Arial"/>
                <a:cs typeface="Arial"/>
              </a:rPr>
              <a:t>Discuss</a:t>
            </a:r>
            <a:r>
              <a:rPr sz="1050" i="1" spc="200" dirty="0">
                <a:latin typeface="Arial"/>
                <a:cs typeface="Arial"/>
              </a:rPr>
              <a:t> </a:t>
            </a:r>
            <a:r>
              <a:rPr sz="1050" i="1" spc="75" dirty="0">
                <a:latin typeface="Arial"/>
                <a:cs typeface="Arial"/>
              </a:rPr>
              <a:t>with</a:t>
            </a:r>
            <a:r>
              <a:rPr sz="1050" i="1" spc="204" dirty="0">
                <a:latin typeface="Arial"/>
                <a:cs typeface="Arial"/>
              </a:rPr>
              <a:t> </a:t>
            </a:r>
            <a:r>
              <a:rPr sz="1050" i="1" spc="45" dirty="0">
                <a:latin typeface="Arial"/>
                <a:cs typeface="Arial"/>
              </a:rPr>
              <a:t>someone</a:t>
            </a:r>
            <a:r>
              <a:rPr sz="1050" i="1" spc="204" dirty="0">
                <a:latin typeface="Arial"/>
                <a:cs typeface="Arial"/>
              </a:rPr>
              <a:t> </a:t>
            </a:r>
            <a:r>
              <a:rPr sz="1050" i="1" spc="55" dirty="0">
                <a:latin typeface="Arial"/>
                <a:cs typeface="Arial"/>
              </a:rPr>
              <a:t>and</a:t>
            </a:r>
            <a:r>
              <a:rPr sz="1050" i="1" spc="204" dirty="0">
                <a:latin typeface="Arial"/>
                <a:cs typeface="Arial"/>
              </a:rPr>
              <a:t> </a:t>
            </a:r>
            <a:r>
              <a:rPr sz="1050" i="1" spc="60" dirty="0">
                <a:latin typeface="Arial"/>
                <a:cs typeface="Arial"/>
              </a:rPr>
              <a:t>share</a:t>
            </a:r>
            <a:r>
              <a:rPr sz="1050" i="1" spc="204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how</a:t>
            </a:r>
            <a:r>
              <a:rPr sz="1050" i="1" spc="204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</a:t>
            </a:r>
            <a:r>
              <a:rPr sz="1050" i="1" spc="200" dirty="0">
                <a:latin typeface="Arial"/>
                <a:cs typeface="Arial"/>
              </a:rPr>
              <a:t> </a:t>
            </a:r>
            <a:r>
              <a:rPr sz="1050" i="1" spc="70" dirty="0">
                <a:latin typeface="Arial"/>
                <a:cs typeface="Arial"/>
              </a:rPr>
              <a:t>child</a:t>
            </a:r>
            <a:r>
              <a:rPr sz="1050" i="1" spc="204" dirty="0">
                <a:latin typeface="Arial"/>
                <a:cs typeface="Arial"/>
              </a:rPr>
              <a:t> </a:t>
            </a:r>
            <a:r>
              <a:rPr sz="1050" i="1" spc="-25" dirty="0">
                <a:latin typeface="Arial"/>
                <a:cs typeface="Arial"/>
              </a:rPr>
              <a:t>is </a:t>
            </a:r>
            <a:r>
              <a:rPr sz="1050" i="1" spc="65" dirty="0">
                <a:latin typeface="Arial"/>
                <a:cs typeface="Arial"/>
              </a:rPr>
              <a:t>kind</a:t>
            </a:r>
            <a:r>
              <a:rPr sz="1050" i="1" spc="185" dirty="0">
                <a:latin typeface="Arial"/>
                <a:cs typeface="Arial"/>
              </a:rPr>
              <a:t> </a:t>
            </a:r>
            <a:r>
              <a:rPr sz="1050" i="1" spc="55" dirty="0">
                <a:latin typeface="Arial"/>
                <a:cs typeface="Arial"/>
              </a:rPr>
              <a:t>and</a:t>
            </a:r>
            <a:r>
              <a:rPr sz="1050" i="1" spc="185" dirty="0">
                <a:latin typeface="Arial"/>
                <a:cs typeface="Arial"/>
              </a:rPr>
              <a:t> </a:t>
            </a:r>
            <a:r>
              <a:rPr sz="1050" i="1" spc="75" dirty="0">
                <a:latin typeface="Arial"/>
                <a:cs typeface="Arial"/>
              </a:rPr>
              <a:t>caring</a:t>
            </a:r>
            <a:r>
              <a:rPr sz="1050" i="1" spc="185" dirty="0">
                <a:latin typeface="Arial"/>
                <a:cs typeface="Arial"/>
              </a:rPr>
              <a:t> </a:t>
            </a:r>
            <a:r>
              <a:rPr sz="1050" i="1" spc="50" dirty="0">
                <a:latin typeface="Arial"/>
                <a:cs typeface="Arial"/>
              </a:rPr>
              <a:t>in</a:t>
            </a:r>
            <a:r>
              <a:rPr sz="1050" i="1" spc="18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each</a:t>
            </a:r>
            <a:r>
              <a:rPr sz="1050" i="1" spc="185" dirty="0">
                <a:latin typeface="Arial"/>
                <a:cs typeface="Arial"/>
              </a:rPr>
              <a:t> </a:t>
            </a:r>
            <a:r>
              <a:rPr sz="1050" i="1" spc="65" dirty="0">
                <a:latin typeface="Arial"/>
                <a:cs typeface="Arial"/>
              </a:rPr>
              <a:t>picture.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R="488950" algn="r">
              <a:lnSpc>
                <a:spcPct val="100000"/>
              </a:lnSpc>
            </a:pPr>
            <a:r>
              <a:rPr sz="1650" b="1" spc="-25" dirty="0">
                <a:solidFill>
                  <a:srgbClr val="B54923"/>
                </a:solidFill>
                <a:latin typeface="Arial"/>
                <a:cs typeface="Arial"/>
              </a:rPr>
              <a:t>YES</a:t>
            </a:r>
            <a:endParaRPr sz="1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43431" y="3802790"/>
            <a:ext cx="2524125" cy="117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3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"And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90" dirty="0">
                <a:latin typeface="Arial"/>
                <a:cs typeface="Arial"/>
              </a:rPr>
              <a:t>I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make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great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nation,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40" dirty="0">
                <a:latin typeface="Arial"/>
                <a:cs typeface="Arial"/>
              </a:rPr>
              <a:t>I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bless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make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name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great,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so </a:t>
            </a:r>
            <a:r>
              <a:rPr sz="950" dirty="0">
                <a:latin typeface="Arial"/>
                <a:cs typeface="Arial"/>
              </a:rPr>
              <a:t>that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blessing.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3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90" dirty="0">
                <a:latin typeface="Arial"/>
                <a:cs typeface="Arial"/>
              </a:rPr>
              <a:t>I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bless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those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bless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you,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him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dishonors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40" dirty="0">
                <a:latin typeface="Arial"/>
                <a:cs typeface="Arial"/>
              </a:rPr>
              <a:t>I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curse,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  <a:hlinkClick r:id="rId12"/>
              </a:rPr>
              <a:t>p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families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earth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shall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blessed,"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(Genesis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12:2-4,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NIV)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6341" y="8812263"/>
            <a:ext cx="5332095" cy="130492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950" spc="80" dirty="0">
                <a:solidFill>
                  <a:srgbClr val="FDFDFD"/>
                </a:solidFill>
                <a:latin typeface="Arial"/>
                <a:cs typeface="Arial"/>
              </a:rPr>
              <a:t>Additional</a:t>
            </a:r>
            <a:r>
              <a:rPr sz="1950" spc="-2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FDFDFD"/>
                </a:solidFill>
                <a:latin typeface="Arial"/>
                <a:cs typeface="Arial"/>
              </a:rPr>
              <a:t>Activity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32300"/>
              </a:lnSpc>
              <a:spcBef>
                <a:spcPts val="250"/>
              </a:spcBef>
            </a:pPr>
            <a:r>
              <a:rPr sz="1000" dirty="0">
                <a:latin typeface="Arial"/>
                <a:cs typeface="Arial"/>
              </a:rPr>
              <a:t>After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sharing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done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each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picture,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may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think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kind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helpful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act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that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you </a:t>
            </a:r>
            <a:r>
              <a:rPr sz="1000" dirty="0">
                <a:latin typeface="Arial"/>
                <a:cs typeface="Arial"/>
              </a:rPr>
              <a:t>would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coming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week.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Prioritize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them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chronological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writing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1 </a:t>
            </a:r>
            <a:r>
              <a:rPr sz="1000" dirty="0">
                <a:latin typeface="Arial"/>
                <a:cs typeface="Arial"/>
              </a:rPr>
              <a:t>being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first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thing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55" dirty="0">
                <a:latin typeface="Arial"/>
                <a:cs typeface="Arial"/>
              </a:rPr>
              <a:t>to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coming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week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circle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writing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number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being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last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thing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that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plan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55" dirty="0">
                <a:latin typeface="Arial"/>
                <a:cs typeface="Arial"/>
              </a:rPr>
              <a:t>to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coming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week.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62945" y="6204403"/>
            <a:ext cx="2606040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24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"God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blesses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us,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not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60" dirty="0">
                <a:latin typeface="Arial"/>
                <a:cs typeface="Arial"/>
              </a:rPr>
              <a:t>only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95" dirty="0">
                <a:latin typeface="Arial"/>
                <a:cs typeface="Arial"/>
              </a:rPr>
              <a:t>to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keep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gifts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spc="55" dirty="0">
                <a:latin typeface="Arial"/>
                <a:cs typeface="Arial"/>
              </a:rPr>
              <a:t>joy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95" dirty="0">
                <a:latin typeface="Arial"/>
                <a:cs typeface="Arial"/>
              </a:rPr>
              <a:t>to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ourselves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85" dirty="0">
                <a:latin typeface="Arial"/>
                <a:cs typeface="Arial"/>
              </a:rPr>
              <a:t>but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also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95" dirty="0">
                <a:latin typeface="Arial"/>
                <a:cs typeface="Arial"/>
              </a:rPr>
              <a:t>to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70" dirty="0">
                <a:latin typeface="Arial"/>
                <a:cs typeface="Arial"/>
              </a:rPr>
              <a:t>them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70" dirty="0">
                <a:latin typeface="Arial"/>
                <a:cs typeface="Arial"/>
              </a:rPr>
              <a:t>to </a:t>
            </a:r>
            <a:r>
              <a:rPr sz="1000" dirty="0">
                <a:latin typeface="Arial"/>
                <a:cs typeface="Arial"/>
              </a:rPr>
              <a:t>bless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others."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27652"/>
            <a:ext cx="7556500" cy="495300"/>
          </a:xfrm>
          <a:custGeom>
            <a:avLst/>
            <a:gdLst/>
            <a:ahLst/>
            <a:cxnLst/>
            <a:rect l="l" t="t" r="r" b="b"/>
            <a:pathLst>
              <a:path w="7556500" h="495300">
                <a:moveTo>
                  <a:pt x="7555991" y="494882"/>
                </a:moveTo>
                <a:lnTo>
                  <a:pt x="0" y="494882"/>
                </a:lnTo>
                <a:lnTo>
                  <a:pt x="0" y="0"/>
                </a:lnTo>
                <a:lnTo>
                  <a:pt x="7555991" y="0"/>
                </a:lnTo>
                <a:lnTo>
                  <a:pt x="7555991" y="494882"/>
                </a:lnTo>
                <a:close/>
              </a:path>
            </a:pathLst>
          </a:custGeom>
          <a:solidFill>
            <a:srgbClr val="5E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402" y="319905"/>
            <a:ext cx="1199007" cy="17869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9374" y="3631160"/>
            <a:ext cx="3643629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(*Scene:</a:t>
            </a:r>
            <a:r>
              <a:rPr sz="1000" spc="-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05B3C"/>
                </a:solidFill>
                <a:latin typeface="Arial"/>
                <a:cs typeface="Arial"/>
              </a:rPr>
              <a:t>Naaman’s</a:t>
            </a:r>
            <a:r>
              <a:rPr sz="1000" spc="-1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A05B3C"/>
                </a:solidFill>
                <a:latin typeface="Arial"/>
                <a:cs typeface="Arial"/>
              </a:rPr>
              <a:t>House</a:t>
            </a:r>
            <a:r>
              <a:rPr sz="1000" spc="-1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Table</a:t>
            </a:r>
            <a:r>
              <a:rPr sz="1000" spc="-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05B3C"/>
                </a:solidFill>
                <a:latin typeface="Arial"/>
                <a:cs typeface="Arial"/>
              </a:rPr>
              <a:t>Chairs.)</a:t>
            </a:r>
            <a:r>
              <a:rPr sz="1000" spc="5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(*Participatns:</a:t>
            </a:r>
            <a:r>
              <a:rPr sz="1000" spc="33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Naaman,</a:t>
            </a:r>
            <a:r>
              <a:rPr sz="1000" spc="33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Little</a:t>
            </a:r>
            <a:r>
              <a:rPr sz="1000" spc="33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Maid,</a:t>
            </a:r>
            <a:r>
              <a:rPr sz="1000" spc="33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Naaman's</a:t>
            </a:r>
            <a:r>
              <a:rPr sz="1000" spc="33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wife</a:t>
            </a:r>
            <a:r>
              <a:rPr sz="1000" spc="33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05B3C"/>
                </a:solidFill>
                <a:latin typeface="Arial"/>
                <a:cs typeface="Arial"/>
              </a:rPr>
              <a:t>dressed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with</a:t>
            </a:r>
            <a:r>
              <a:rPr sz="1000" spc="5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the</a:t>
            </a:r>
            <a:r>
              <a:rPr sz="1000" spc="5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costume</a:t>
            </a:r>
            <a:r>
              <a:rPr sz="1000" spc="6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representing</a:t>
            </a:r>
            <a:r>
              <a:rPr sz="1000" spc="5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05B3C"/>
                </a:solidFill>
                <a:latin typeface="Arial"/>
                <a:cs typeface="Arial"/>
              </a:rPr>
              <a:t>bible</a:t>
            </a:r>
            <a:r>
              <a:rPr sz="1000" spc="5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05B3C"/>
                </a:solidFill>
                <a:latin typeface="Arial"/>
                <a:cs typeface="Arial"/>
              </a:rPr>
              <a:t>times)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374" y="4430621"/>
            <a:ext cx="3641725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Have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ever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wondered,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why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were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born?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What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was </a:t>
            </a:r>
            <a:r>
              <a:rPr sz="1000" dirty="0">
                <a:latin typeface="Arial"/>
                <a:cs typeface="Arial"/>
              </a:rPr>
              <a:t>God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thinking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having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created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you?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60" dirty="0">
                <a:latin typeface="Arial"/>
                <a:cs typeface="Arial"/>
              </a:rPr>
              <a:t>If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you </a:t>
            </a:r>
            <a:r>
              <a:rPr sz="1000" dirty="0">
                <a:latin typeface="Arial"/>
                <a:cs typeface="Arial"/>
              </a:rPr>
              <a:t>have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ever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done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that,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alone.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90" dirty="0">
                <a:latin typeface="Arial"/>
                <a:cs typeface="Arial"/>
              </a:rPr>
              <a:t>I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young,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I </a:t>
            </a:r>
            <a:r>
              <a:rPr sz="1000" dirty="0">
                <a:latin typeface="Arial"/>
                <a:cs typeface="Arial"/>
              </a:rPr>
              <a:t>kept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wondering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about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things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around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me;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spc="90" dirty="0">
                <a:latin typeface="Arial"/>
                <a:cs typeface="Arial"/>
              </a:rPr>
              <a:t>I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did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really </a:t>
            </a:r>
            <a:r>
              <a:rPr sz="1000" dirty="0">
                <a:latin typeface="Arial"/>
                <a:cs typeface="Arial"/>
              </a:rPr>
              <a:t>understand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why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people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must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born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then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would </a:t>
            </a:r>
            <a:r>
              <a:rPr sz="1000" dirty="0">
                <a:latin typeface="Arial"/>
                <a:cs typeface="Arial"/>
              </a:rPr>
              <a:t>eventually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die.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spc="90" dirty="0">
                <a:latin typeface="Arial"/>
                <a:cs typeface="Arial"/>
              </a:rPr>
              <a:t>I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used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think</a:t>
            </a:r>
            <a:r>
              <a:rPr sz="1000" spc="28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it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waste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2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everything.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374" y="6029541"/>
            <a:ext cx="3642995" cy="182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100"/>
              </a:lnSpc>
              <a:spcBef>
                <a:spcPts val="100"/>
              </a:spcBef>
            </a:pPr>
            <a:r>
              <a:rPr sz="1000" spc="85" dirty="0">
                <a:latin typeface="Arial"/>
                <a:cs typeface="Arial"/>
              </a:rPr>
              <a:t>It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takes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years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each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grow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physically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width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length.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We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must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have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eaten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food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grow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size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average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life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expectancy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American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78.8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years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that </a:t>
            </a:r>
            <a:r>
              <a:rPr sz="1000" dirty="0">
                <a:latin typeface="Arial"/>
                <a:cs typeface="Arial"/>
              </a:rPr>
              <a:t>means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die,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we've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likely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consumed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about </a:t>
            </a:r>
            <a:r>
              <a:rPr sz="1000" dirty="0">
                <a:latin typeface="Arial"/>
                <a:cs typeface="Arial"/>
              </a:rPr>
              <a:t>73,646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pounds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food.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That's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basically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digesting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six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elephants </a:t>
            </a:r>
            <a:r>
              <a:rPr sz="1000" dirty="0">
                <a:latin typeface="Arial"/>
                <a:cs typeface="Arial"/>
              </a:rPr>
              <a:t>over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course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lifetime!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We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also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spend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lot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time </a:t>
            </a:r>
            <a:r>
              <a:rPr sz="1000" dirty="0">
                <a:latin typeface="Arial"/>
                <a:cs typeface="Arial"/>
              </a:rPr>
              <a:t>studying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doing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homework.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know,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school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fees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supplies,</a:t>
            </a:r>
            <a:r>
              <a:rPr sz="1000" spc="3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3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these</a:t>
            </a:r>
            <a:r>
              <a:rPr sz="1000" spc="3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did</a:t>
            </a:r>
            <a:r>
              <a:rPr sz="1000" spc="3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3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come</a:t>
            </a:r>
            <a:r>
              <a:rPr sz="1000" spc="3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cheap.</a:t>
            </a:r>
            <a:r>
              <a:rPr sz="1000" spc="3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These</a:t>
            </a:r>
            <a:r>
              <a:rPr sz="1000" spc="3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have</a:t>
            </a:r>
            <a:r>
              <a:rPr sz="1000" spc="33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been </a:t>
            </a:r>
            <a:r>
              <a:rPr sz="1000" dirty="0">
                <a:latin typeface="Arial"/>
                <a:cs typeface="Arial"/>
              </a:rPr>
              <a:t>provided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worked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hard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our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parents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our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family.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374" y="8028191"/>
            <a:ext cx="3644265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100"/>
              </a:lnSpc>
              <a:spcBef>
                <a:spcPts val="100"/>
              </a:spcBef>
            </a:pPr>
            <a:r>
              <a:rPr sz="1000" spc="-20" dirty="0">
                <a:latin typeface="Arial"/>
                <a:cs typeface="Arial"/>
              </a:rPr>
              <a:t>Romans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8:28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emphasizes,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“those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who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love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things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work </a:t>
            </a:r>
            <a:r>
              <a:rPr sz="1000" dirty="0">
                <a:latin typeface="Arial"/>
                <a:cs typeface="Arial"/>
              </a:rPr>
              <a:t>together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good,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those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who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called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according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His </a:t>
            </a:r>
            <a:r>
              <a:rPr sz="1000" dirty="0">
                <a:latin typeface="Arial"/>
                <a:cs typeface="Arial"/>
              </a:rPr>
              <a:t>purpose.”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We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reminded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here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each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were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born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purpose,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it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very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important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discover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it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since </a:t>
            </a:r>
            <a:r>
              <a:rPr sz="1000" dirty="0">
                <a:latin typeface="Arial"/>
                <a:cs typeface="Arial"/>
              </a:rPr>
              <a:t>young.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In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doing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able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find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our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sense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purpose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every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situation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thrive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hope,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faith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live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 </a:t>
            </a:r>
            <a:r>
              <a:rPr sz="1000" dirty="0">
                <a:latin typeface="Arial"/>
                <a:cs typeface="Arial"/>
              </a:rPr>
              <a:t>purposeful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life.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374" y="2134030"/>
            <a:ext cx="3084830" cy="125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250" spc="-85" dirty="0">
                <a:latin typeface="Arial"/>
                <a:cs typeface="Arial"/>
              </a:rPr>
              <a:t>SERMON:</a:t>
            </a:r>
            <a:r>
              <a:rPr sz="2250" spc="-75" dirty="0">
                <a:latin typeface="Arial"/>
                <a:cs typeface="Arial"/>
              </a:rPr>
              <a:t> </a:t>
            </a:r>
            <a:r>
              <a:rPr sz="2250" spc="-35" dirty="0">
                <a:latin typeface="Arial"/>
                <a:cs typeface="Arial"/>
              </a:rPr>
              <a:t>THE</a:t>
            </a:r>
            <a:r>
              <a:rPr sz="2250" spc="-80" dirty="0">
                <a:latin typeface="Arial"/>
                <a:cs typeface="Arial"/>
              </a:rPr>
              <a:t> </a:t>
            </a:r>
            <a:r>
              <a:rPr sz="2250" spc="-25" dirty="0">
                <a:latin typeface="Arial"/>
                <a:cs typeface="Arial"/>
              </a:rPr>
              <a:t>CARING </a:t>
            </a:r>
            <a:r>
              <a:rPr sz="2250" dirty="0">
                <a:latin typeface="Arial"/>
                <a:cs typeface="Arial"/>
              </a:rPr>
              <a:t>LITTLE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spc="-20" dirty="0">
                <a:latin typeface="Arial"/>
                <a:cs typeface="Arial"/>
              </a:rPr>
              <a:t>MAID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750" spc="55" dirty="0">
                <a:latin typeface="Arial"/>
                <a:cs typeface="Arial"/>
              </a:rPr>
              <a:t>2</a:t>
            </a:r>
            <a:r>
              <a:rPr sz="1750" spc="260" dirty="0">
                <a:latin typeface="Arial"/>
                <a:cs typeface="Arial"/>
              </a:rPr>
              <a:t> </a:t>
            </a:r>
            <a:r>
              <a:rPr sz="1750" spc="105" dirty="0">
                <a:latin typeface="Arial"/>
                <a:cs typeface="Arial"/>
              </a:rPr>
              <a:t>Kings</a:t>
            </a:r>
            <a:r>
              <a:rPr sz="1750" spc="260" dirty="0">
                <a:latin typeface="Arial"/>
                <a:cs typeface="Arial"/>
              </a:rPr>
              <a:t> </a:t>
            </a:r>
            <a:r>
              <a:rPr sz="1750" spc="195" dirty="0">
                <a:latin typeface="Arial"/>
                <a:cs typeface="Arial"/>
              </a:rPr>
              <a:t>5:1-</a:t>
            </a:r>
            <a:r>
              <a:rPr sz="1750" spc="160" dirty="0">
                <a:latin typeface="Arial"/>
                <a:cs typeface="Arial"/>
              </a:rPr>
              <a:t>14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5123" y="230352"/>
            <a:ext cx="3141980" cy="377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800"/>
              </a:lnSpc>
              <a:spcBef>
                <a:spcPts val="95"/>
              </a:spcBef>
            </a:pPr>
            <a:r>
              <a:rPr sz="850" dirty="0">
                <a:latin typeface="Arial"/>
                <a:cs typeface="Arial"/>
              </a:rPr>
              <a:t>(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*Naaman</a:t>
            </a:r>
            <a:r>
              <a:rPr sz="850" spc="25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slowly</a:t>
            </a:r>
            <a:r>
              <a:rPr sz="850" spc="25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walks</a:t>
            </a:r>
            <a:r>
              <a:rPr sz="850" spc="26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in</a:t>
            </a:r>
            <a:r>
              <a:rPr sz="850" spc="25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850" spc="25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act</a:t>
            </a:r>
            <a:r>
              <a:rPr sz="850" spc="26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according</a:t>
            </a:r>
            <a:r>
              <a:rPr sz="850" spc="25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850" spc="26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850" spc="25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B54923"/>
                </a:solidFill>
                <a:latin typeface="Arial"/>
                <a:cs typeface="Arial"/>
              </a:rPr>
              <a:t>sermon script.)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5123" y="758003"/>
            <a:ext cx="3147695" cy="160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5800"/>
              </a:lnSpc>
              <a:spcBef>
                <a:spcPts val="95"/>
              </a:spcBef>
            </a:pPr>
            <a:r>
              <a:rPr sz="850" dirty="0">
                <a:latin typeface="Arial"/>
                <a:cs typeface="Arial"/>
              </a:rPr>
              <a:t>The</a:t>
            </a:r>
            <a:r>
              <a:rPr sz="850" spc="1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Bible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tells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us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about</a:t>
            </a:r>
            <a:r>
              <a:rPr sz="850" spc="1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man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named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Naaman.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Naaman</a:t>
            </a:r>
            <a:r>
              <a:rPr sz="850" spc="12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was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commander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army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Syria.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king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Syria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thought </a:t>
            </a:r>
            <a:r>
              <a:rPr sz="850" dirty="0">
                <a:latin typeface="Arial"/>
                <a:cs typeface="Arial"/>
              </a:rPr>
              <a:t>very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highly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him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because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brave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solider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had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led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army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2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many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battles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through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his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leadership,</a:t>
            </a:r>
            <a:r>
              <a:rPr sz="850" spc="250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many </a:t>
            </a:r>
            <a:r>
              <a:rPr sz="850" dirty="0">
                <a:latin typeface="Arial"/>
                <a:cs typeface="Arial"/>
              </a:rPr>
              <a:t>victories</a:t>
            </a:r>
            <a:r>
              <a:rPr sz="850" spc="3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were</a:t>
            </a:r>
            <a:r>
              <a:rPr sz="850" spc="3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gained.</a:t>
            </a:r>
            <a:r>
              <a:rPr sz="850" spc="3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With</a:t>
            </a:r>
            <a:r>
              <a:rPr sz="850" spc="3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his</a:t>
            </a:r>
            <a:r>
              <a:rPr sz="850" spc="3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great</a:t>
            </a:r>
            <a:r>
              <a:rPr sz="850" spc="3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accomplishments,</a:t>
            </a:r>
            <a:r>
              <a:rPr sz="850" spc="32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the </a:t>
            </a:r>
            <a:r>
              <a:rPr sz="850" dirty="0">
                <a:latin typeface="Arial"/>
                <a:cs typeface="Arial"/>
              </a:rPr>
              <a:t>king</a:t>
            </a:r>
            <a:r>
              <a:rPr sz="850" spc="4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4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his</a:t>
            </a:r>
            <a:r>
              <a:rPr sz="850" spc="4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people</a:t>
            </a:r>
            <a:r>
              <a:rPr sz="850" spc="4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were</a:t>
            </a:r>
            <a:r>
              <a:rPr sz="850" spc="4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very</a:t>
            </a:r>
            <a:r>
              <a:rPr sz="850" spc="4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proud</a:t>
            </a:r>
            <a:r>
              <a:rPr sz="850" spc="4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4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him.</a:t>
            </a:r>
            <a:r>
              <a:rPr sz="850" spc="47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Naaman, </a:t>
            </a:r>
            <a:r>
              <a:rPr sz="850" dirty="0">
                <a:latin typeface="Arial"/>
                <a:cs typeface="Arial"/>
              </a:rPr>
              <a:t>however,</a:t>
            </a:r>
            <a:r>
              <a:rPr sz="850" spc="49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could</a:t>
            </a:r>
            <a:r>
              <a:rPr sz="850" spc="4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not</a:t>
            </a:r>
            <a:r>
              <a:rPr sz="850" spc="49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feel</a:t>
            </a:r>
            <a:r>
              <a:rPr sz="850" spc="4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fully</a:t>
            </a:r>
            <a:r>
              <a:rPr sz="850" spc="4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confident</a:t>
            </a:r>
            <a:r>
              <a:rPr sz="850" spc="49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4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good</a:t>
            </a:r>
            <a:r>
              <a:rPr sz="850" spc="49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about </a:t>
            </a:r>
            <a:r>
              <a:rPr sz="850" dirty="0">
                <a:latin typeface="Arial"/>
                <a:cs typeface="Arial"/>
              </a:rPr>
              <a:t>himself;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there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something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that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not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proud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–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he </a:t>
            </a:r>
            <a:r>
              <a:rPr sz="850" dirty="0">
                <a:latin typeface="Arial"/>
                <a:cs typeface="Arial"/>
              </a:rPr>
              <a:t>had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leprosy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(2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Kings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5:1).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5123" y="2516839"/>
            <a:ext cx="3147695" cy="143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5800"/>
              </a:lnSpc>
              <a:spcBef>
                <a:spcPts val="95"/>
              </a:spcBef>
            </a:pPr>
            <a:r>
              <a:rPr sz="850" dirty="0">
                <a:latin typeface="Arial"/>
                <a:cs typeface="Arial"/>
              </a:rPr>
              <a:t>For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children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who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not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know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how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this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disease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could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impact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spc="-50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 person,</a:t>
            </a:r>
            <a:r>
              <a:rPr sz="850" spc="135" dirty="0">
                <a:latin typeface="Arial"/>
                <a:cs typeface="Arial"/>
              </a:rPr>
              <a:t>  </a:t>
            </a:r>
            <a:r>
              <a:rPr sz="850" dirty="0">
                <a:latin typeface="Arial"/>
                <a:cs typeface="Arial"/>
              </a:rPr>
              <a:t>let</a:t>
            </a:r>
            <a:r>
              <a:rPr sz="850" spc="135" dirty="0">
                <a:latin typeface="Arial"/>
                <a:cs typeface="Arial"/>
              </a:rPr>
              <a:t>  </a:t>
            </a:r>
            <a:r>
              <a:rPr sz="850" dirty="0">
                <a:latin typeface="Arial"/>
                <a:cs typeface="Arial"/>
              </a:rPr>
              <a:t>me</a:t>
            </a:r>
            <a:r>
              <a:rPr sz="850" spc="140" dirty="0">
                <a:latin typeface="Arial"/>
                <a:cs typeface="Arial"/>
              </a:rPr>
              <a:t>  </a:t>
            </a:r>
            <a:r>
              <a:rPr sz="850" dirty="0">
                <a:latin typeface="Arial"/>
                <a:cs typeface="Arial"/>
              </a:rPr>
              <a:t>share</a:t>
            </a:r>
            <a:r>
              <a:rPr sz="850" spc="135" dirty="0">
                <a:latin typeface="Arial"/>
                <a:cs typeface="Arial"/>
              </a:rPr>
              <a:t>  </a:t>
            </a:r>
            <a:r>
              <a:rPr sz="850" dirty="0">
                <a:latin typeface="Arial"/>
                <a:cs typeface="Arial"/>
              </a:rPr>
              <a:t>with</a:t>
            </a:r>
            <a:r>
              <a:rPr sz="850" spc="135" dirty="0">
                <a:latin typeface="Arial"/>
                <a:cs typeface="Arial"/>
              </a:rPr>
              <a:t>  </a:t>
            </a:r>
            <a:r>
              <a:rPr sz="850" dirty="0">
                <a:latin typeface="Arial"/>
                <a:cs typeface="Arial"/>
              </a:rPr>
              <a:t>you</a:t>
            </a:r>
            <a:r>
              <a:rPr sz="850" spc="135" dirty="0">
                <a:latin typeface="Arial"/>
                <a:cs typeface="Arial"/>
              </a:rPr>
              <a:t>  </a:t>
            </a:r>
            <a:r>
              <a:rPr sz="850" dirty="0">
                <a:latin typeface="Arial"/>
                <a:cs typeface="Arial"/>
              </a:rPr>
              <a:t>some</a:t>
            </a:r>
            <a:r>
              <a:rPr sz="850" spc="140" dirty="0">
                <a:latin typeface="Arial"/>
                <a:cs typeface="Arial"/>
              </a:rPr>
              <a:t>  </a:t>
            </a:r>
            <a:r>
              <a:rPr sz="850" dirty="0">
                <a:latin typeface="Arial"/>
                <a:cs typeface="Arial"/>
              </a:rPr>
              <a:t>information</a:t>
            </a:r>
            <a:r>
              <a:rPr sz="850" spc="135" dirty="0">
                <a:latin typeface="Arial"/>
                <a:cs typeface="Arial"/>
              </a:rPr>
              <a:t>  </a:t>
            </a:r>
            <a:r>
              <a:rPr sz="850" spc="-10" dirty="0">
                <a:latin typeface="Arial"/>
                <a:cs typeface="Arial"/>
              </a:rPr>
              <a:t>about </a:t>
            </a:r>
            <a:r>
              <a:rPr sz="850" dirty="0">
                <a:latin typeface="Arial"/>
                <a:cs typeface="Arial"/>
              </a:rPr>
              <a:t>leprosy.</a:t>
            </a:r>
            <a:r>
              <a:rPr sz="850" spc="295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It</a:t>
            </a:r>
            <a:r>
              <a:rPr sz="850" spc="3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3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</a:t>
            </a:r>
            <a:r>
              <a:rPr sz="850" spc="3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infection</a:t>
            </a:r>
            <a:r>
              <a:rPr sz="850" spc="3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caused</a:t>
            </a:r>
            <a:r>
              <a:rPr sz="850" spc="3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3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slow-growing</a:t>
            </a:r>
            <a:r>
              <a:rPr sz="850" spc="30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bacteria </a:t>
            </a:r>
            <a:r>
              <a:rPr sz="850" dirty="0">
                <a:latin typeface="Arial"/>
                <a:cs typeface="Arial"/>
              </a:rPr>
              <a:t>called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Mycobacterium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leprae.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80" dirty="0">
                <a:latin typeface="Arial"/>
                <a:cs typeface="Arial"/>
              </a:rPr>
              <a:t>It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can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affect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nerves,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skin, </a:t>
            </a:r>
            <a:r>
              <a:rPr sz="850" dirty="0">
                <a:latin typeface="Arial"/>
                <a:cs typeface="Arial"/>
              </a:rPr>
              <a:t>eyes,</a:t>
            </a:r>
            <a:r>
              <a:rPr sz="850" spc="4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4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lining</a:t>
            </a:r>
            <a:r>
              <a:rPr sz="850" spc="4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4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nose</a:t>
            </a:r>
            <a:r>
              <a:rPr sz="850" spc="4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(nasal</a:t>
            </a:r>
            <a:r>
              <a:rPr sz="850" spc="4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mucosa).</a:t>
            </a:r>
            <a:r>
              <a:rPr sz="850" spc="4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With</a:t>
            </a:r>
            <a:r>
              <a:rPr sz="850" spc="40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early </a:t>
            </a:r>
            <a:r>
              <a:rPr sz="850" dirty="0">
                <a:latin typeface="Arial"/>
                <a:cs typeface="Arial"/>
              </a:rPr>
              <a:t>diagnosis</a:t>
            </a:r>
            <a:r>
              <a:rPr sz="850" spc="16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6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treatment,</a:t>
            </a:r>
            <a:r>
              <a:rPr sz="850" spc="16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16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disease</a:t>
            </a:r>
            <a:r>
              <a:rPr sz="850" spc="16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can</a:t>
            </a:r>
            <a:r>
              <a:rPr sz="850" spc="16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</a:t>
            </a:r>
            <a:r>
              <a:rPr sz="850" spc="16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cured.</a:t>
            </a:r>
            <a:r>
              <a:rPr sz="850" spc="16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However, </a:t>
            </a:r>
            <a:r>
              <a:rPr sz="850" dirty="0">
                <a:latin typeface="Arial"/>
                <a:cs typeface="Arial"/>
              </a:rPr>
              <a:t>if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left</a:t>
            </a:r>
            <a:r>
              <a:rPr sz="850" spc="229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untreated,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29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nerve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damage</a:t>
            </a:r>
            <a:r>
              <a:rPr sz="850" spc="229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can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result</a:t>
            </a:r>
            <a:r>
              <a:rPr sz="850" spc="229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crippling</a:t>
            </a:r>
            <a:r>
              <a:rPr sz="850" spc="229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of </a:t>
            </a:r>
            <a:r>
              <a:rPr sz="850" dirty="0">
                <a:latin typeface="Arial"/>
                <a:cs typeface="Arial"/>
              </a:rPr>
              <a:t>hands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feet,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paralysis,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blindness.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5123" y="4099792"/>
            <a:ext cx="3148330" cy="2136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5800"/>
              </a:lnSpc>
              <a:spcBef>
                <a:spcPts val="95"/>
              </a:spcBef>
            </a:pPr>
            <a:r>
              <a:rPr sz="850" dirty="0">
                <a:latin typeface="Arial"/>
                <a:cs typeface="Arial"/>
              </a:rPr>
              <a:t>During</a:t>
            </a:r>
            <a:r>
              <a:rPr sz="850" spc="3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time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Naaman,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leprosy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still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incurable </a:t>
            </a:r>
            <a:r>
              <a:rPr sz="850" dirty="0">
                <a:latin typeface="Arial"/>
                <a:cs typeface="Arial"/>
              </a:rPr>
              <a:t>disease.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Nobody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knew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about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cause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it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nor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how</a:t>
            </a:r>
            <a:r>
              <a:rPr sz="850" spc="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cure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spc="25" dirty="0">
                <a:latin typeface="Arial"/>
                <a:cs typeface="Arial"/>
              </a:rPr>
              <a:t>it </a:t>
            </a:r>
            <a:r>
              <a:rPr sz="850" dirty="0">
                <a:latin typeface="Arial"/>
                <a:cs typeface="Arial"/>
              </a:rPr>
              <a:t>because</a:t>
            </a:r>
            <a:r>
              <a:rPr sz="850" spc="229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it</a:t>
            </a:r>
            <a:r>
              <a:rPr sz="850" spc="2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2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only</a:t>
            </a:r>
            <a:r>
              <a:rPr sz="850" spc="2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much</a:t>
            </a:r>
            <a:r>
              <a:rPr sz="850" spc="229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later</a:t>
            </a:r>
            <a:r>
              <a:rPr sz="850" spc="2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that</a:t>
            </a:r>
            <a:r>
              <a:rPr sz="850" spc="2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medication</a:t>
            </a:r>
            <a:r>
              <a:rPr sz="850" spc="2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for</a:t>
            </a:r>
            <a:r>
              <a:rPr sz="850" spc="229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treating </a:t>
            </a:r>
            <a:r>
              <a:rPr sz="850" dirty="0">
                <a:latin typeface="Arial"/>
                <a:cs typeface="Arial"/>
              </a:rPr>
              <a:t>leprosy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discovered.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Also,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during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that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time,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when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someone </a:t>
            </a:r>
            <a:r>
              <a:rPr sz="850" dirty="0">
                <a:latin typeface="Arial"/>
                <a:cs typeface="Arial"/>
              </a:rPr>
              <a:t>fell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ill,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it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often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understood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as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God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being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unhappy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with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the </a:t>
            </a:r>
            <a:r>
              <a:rPr sz="850" dirty="0">
                <a:latin typeface="Arial"/>
                <a:cs typeface="Arial"/>
              </a:rPr>
              <a:t>person</a:t>
            </a:r>
            <a:r>
              <a:rPr sz="850" spc="15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who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grievously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sinned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that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had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punish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him </a:t>
            </a:r>
            <a:r>
              <a:rPr sz="850" dirty="0">
                <a:latin typeface="Arial"/>
                <a:cs typeface="Arial"/>
              </a:rPr>
              <a:t>or</a:t>
            </a:r>
            <a:r>
              <a:rPr sz="850" spc="2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her.</a:t>
            </a:r>
            <a:r>
              <a:rPr sz="850" spc="2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Having</a:t>
            </a:r>
            <a:r>
              <a:rPr sz="850" spc="2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said,</a:t>
            </a:r>
            <a:r>
              <a:rPr sz="850" spc="2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</a:t>
            </a:r>
            <a:r>
              <a:rPr sz="850" spc="2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could</a:t>
            </a:r>
            <a:r>
              <a:rPr sz="850" spc="2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imagine</a:t>
            </a:r>
            <a:r>
              <a:rPr sz="850" spc="2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how</a:t>
            </a:r>
            <a:r>
              <a:rPr sz="850" spc="2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Naaman</a:t>
            </a:r>
            <a:r>
              <a:rPr sz="850" spc="28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must </a:t>
            </a:r>
            <a:r>
              <a:rPr sz="850" dirty="0">
                <a:latin typeface="Arial"/>
                <a:cs typeface="Arial"/>
              </a:rPr>
              <a:t>have</a:t>
            </a:r>
            <a:r>
              <a:rPr sz="850" spc="9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felt.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being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praised</a:t>
            </a:r>
            <a:r>
              <a:rPr sz="850" spc="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much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those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around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him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even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King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land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admired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him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greatly.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had </a:t>
            </a:r>
            <a:r>
              <a:rPr sz="850" dirty="0">
                <a:latin typeface="Arial"/>
                <a:cs typeface="Arial"/>
              </a:rPr>
              <a:t>accepted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all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1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honor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glory,</a:t>
            </a:r>
            <a:r>
              <a:rPr sz="850" spc="1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but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</a:t>
            </a:r>
            <a:r>
              <a:rPr sz="850" spc="1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1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being</a:t>
            </a:r>
            <a:r>
              <a:rPr sz="850" spc="17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defeated </a:t>
            </a:r>
            <a:r>
              <a:rPr sz="850" dirty="0">
                <a:latin typeface="Arial"/>
                <a:cs typeface="Arial"/>
              </a:rPr>
              <a:t>helplessly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with</a:t>
            </a:r>
            <a:r>
              <a:rPr sz="850" spc="2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disease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that</a:t>
            </a:r>
            <a:r>
              <a:rPr sz="850" spc="2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invaded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his</a:t>
            </a:r>
            <a:r>
              <a:rPr sz="850" spc="2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body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killing </a:t>
            </a:r>
            <a:r>
              <a:rPr sz="850" dirty="0">
                <a:latin typeface="Arial"/>
                <a:cs typeface="Arial"/>
              </a:rPr>
              <a:t>him</a:t>
            </a:r>
            <a:r>
              <a:rPr sz="850" spc="6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slowly.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5123" y="6386278"/>
            <a:ext cx="3148330" cy="90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5800"/>
              </a:lnSpc>
              <a:spcBef>
                <a:spcPts val="95"/>
              </a:spcBef>
            </a:pPr>
            <a:r>
              <a:rPr sz="850" dirty="0">
                <a:latin typeface="Arial"/>
                <a:cs typeface="Arial"/>
              </a:rPr>
              <a:t>(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*A</a:t>
            </a:r>
            <a:r>
              <a:rPr sz="850" spc="26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servant</a:t>
            </a:r>
            <a:r>
              <a:rPr sz="850" spc="27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girl</a:t>
            </a:r>
            <a:r>
              <a:rPr sz="850" spc="26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is</a:t>
            </a:r>
            <a:r>
              <a:rPr sz="850" spc="27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pushed</a:t>
            </a:r>
            <a:r>
              <a:rPr sz="850" spc="26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into</a:t>
            </a:r>
            <a:r>
              <a:rPr sz="850" spc="27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the</a:t>
            </a:r>
            <a:r>
              <a:rPr sz="850" spc="27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center</a:t>
            </a:r>
            <a:r>
              <a:rPr sz="850" spc="26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of</a:t>
            </a:r>
            <a:r>
              <a:rPr sz="850" spc="27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the</a:t>
            </a:r>
            <a:r>
              <a:rPr sz="850" spc="26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stage</a:t>
            </a:r>
            <a:r>
              <a:rPr sz="850" spc="27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A05B3C"/>
                </a:solidFill>
                <a:latin typeface="Arial"/>
                <a:cs typeface="Arial"/>
              </a:rPr>
              <a:t>and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Naaman</a:t>
            </a:r>
            <a:r>
              <a:rPr sz="850" spc="27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receives</a:t>
            </a:r>
            <a:r>
              <a:rPr sz="850" spc="28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her</a:t>
            </a:r>
            <a:r>
              <a:rPr sz="850" spc="28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kindly</a:t>
            </a:r>
            <a:r>
              <a:rPr sz="850" spc="28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and</a:t>
            </a:r>
            <a:r>
              <a:rPr sz="850" spc="28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introduce</a:t>
            </a:r>
            <a:r>
              <a:rPr sz="850" spc="28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to</a:t>
            </a:r>
            <a:r>
              <a:rPr sz="850" spc="28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His</a:t>
            </a:r>
            <a:r>
              <a:rPr sz="850" spc="28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wife</a:t>
            </a:r>
            <a:r>
              <a:rPr sz="850" spc="28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A05B3C"/>
                </a:solidFill>
                <a:latin typeface="Arial"/>
                <a:cs typeface="Arial"/>
              </a:rPr>
              <a:t>who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walks</a:t>
            </a:r>
            <a:r>
              <a:rPr sz="850" spc="1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in</a:t>
            </a:r>
            <a:r>
              <a:rPr sz="850" spc="1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from</a:t>
            </a:r>
            <a:r>
              <a:rPr sz="850" spc="1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the</a:t>
            </a:r>
            <a:r>
              <a:rPr sz="850" spc="12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other</a:t>
            </a:r>
            <a:r>
              <a:rPr sz="850" spc="1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end</a:t>
            </a:r>
            <a:r>
              <a:rPr sz="850" spc="1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of</a:t>
            </a:r>
            <a:r>
              <a:rPr sz="850" spc="12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the</a:t>
            </a:r>
            <a:r>
              <a:rPr sz="850" spc="1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stage.</a:t>
            </a:r>
            <a:r>
              <a:rPr sz="850" spc="1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She</a:t>
            </a:r>
            <a:r>
              <a:rPr sz="850" spc="12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kindly</a:t>
            </a:r>
            <a:r>
              <a:rPr sz="850" spc="12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A05B3C"/>
                </a:solidFill>
                <a:latin typeface="Arial"/>
                <a:cs typeface="Arial"/>
              </a:rPr>
              <a:t>approves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of</a:t>
            </a:r>
            <a:r>
              <a:rPr sz="850" spc="19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her</a:t>
            </a:r>
            <a:r>
              <a:rPr sz="850" spc="2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stay</a:t>
            </a:r>
            <a:r>
              <a:rPr sz="850" spc="2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and</a:t>
            </a:r>
            <a:r>
              <a:rPr sz="850" spc="2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begins</a:t>
            </a:r>
            <a:r>
              <a:rPr sz="850" spc="2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telling</a:t>
            </a:r>
            <a:r>
              <a:rPr sz="850" spc="19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her</a:t>
            </a:r>
            <a:r>
              <a:rPr sz="850" spc="2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on</a:t>
            </a:r>
            <a:r>
              <a:rPr sz="850" spc="2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what</a:t>
            </a:r>
            <a:r>
              <a:rPr sz="850" spc="2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to</a:t>
            </a:r>
            <a:r>
              <a:rPr sz="850" spc="2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do</a:t>
            </a:r>
            <a:r>
              <a:rPr sz="850" spc="200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A05B3C"/>
                </a:solidFill>
                <a:latin typeface="Arial"/>
                <a:cs typeface="Arial"/>
              </a:rPr>
              <a:t>around</a:t>
            </a:r>
            <a:r>
              <a:rPr sz="850" spc="195" dirty="0">
                <a:solidFill>
                  <a:srgbClr val="A05B3C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A05B3C"/>
                </a:solidFill>
                <a:latin typeface="Arial"/>
                <a:cs typeface="Arial"/>
              </a:rPr>
              <a:t>the </a:t>
            </a:r>
            <a:r>
              <a:rPr sz="850" spc="-10" dirty="0">
                <a:solidFill>
                  <a:srgbClr val="A05B3C"/>
                </a:solidFill>
                <a:latin typeface="Arial"/>
                <a:cs typeface="Arial"/>
              </a:rPr>
              <a:t>house.)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5123" y="7441579"/>
            <a:ext cx="3147695" cy="1784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5800"/>
              </a:lnSpc>
              <a:spcBef>
                <a:spcPts val="95"/>
              </a:spcBef>
            </a:pPr>
            <a:r>
              <a:rPr sz="850" dirty="0">
                <a:latin typeface="Arial"/>
                <a:cs typeface="Arial"/>
              </a:rPr>
              <a:t>Soon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later,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one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Syrian</a:t>
            </a:r>
            <a:r>
              <a:rPr sz="850" spc="1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army’s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raids,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they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captured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spc="-50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 young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girl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from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Israel,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she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given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Naaman’s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wife</a:t>
            </a:r>
            <a:r>
              <a:rPr sz="850" spc="11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to </a:t>
            </a:r>
            <a:r>
              <a:rPr sz="850" dirty="0">
                <a:latin typeface="Arial"/>
                <a:cs typeface="Arial"/>
              </a:rPr>
              <a:t>serve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as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her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servant.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People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talked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lot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Naaman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how </a:t>
            </a:r>
            <a:r>
              <a:rPr sz="850" dirty="0">
                <a:latin typeface="Arial"/>
                <a:cs typeface="Arial"/>
              </a:rPr>
              <a:t>important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</a:t>
            </a:r>
            <a:r>
              <a:rPr sz="850" spc="3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3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as</a:t>
            </a:r>
            <a:r>
              <a:rPr sz="850" spc="3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commander</a:t>
            </a:r>
            <a:r>
              <a:rPr sz="850" spc="3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3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3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king’s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army. </a:t>
            </a:r>
            <a:r>
              <a:rPr sz="850" dirty="0">
                <a:latin typeface="Arial"/>
                <a:cs typeface="Arial"/>
              </a:rPr>
              <a:t>However,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if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we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read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scripture,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there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3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someone</a:t>
            </a:r>
            <a:r>
              <a:rPr sz="850" spc="310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more </a:t>
            </a:r>
            <a:r>
              <a:rPr sz="850" dirty="0">
                <a:latin typeface="Arial"/>
                <a:cs typeface="Arial"/>
              </a:rPr>
              <a:t>important</a:t>
            </a:r>
            <a:r>
              <a:rPr sz="850" spc="39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than</a:t>
            </a:r>
            <a:r>
              <a:rPr sz="850" spc="3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Naaman</a:t>
            </a:r>
            <a:r>
              <a:rPr sz="850" spc="39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3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his</a:t>
            </a:r>
            <a:r>
              <a:rPr sz="850" spc="39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healing</a:t>
            </a:r>
            <a:r>
              <a:rPr sz="850" spc="3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experience.</a:t>
            </a:r>
            <a:r>
              <a:rPr sz="850" spc="390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More </a:t>
            </a:r>
            <a:r>
              <a:rPr sz="850" dirty="0">
                <a:latin typeface="Arial"/>
                <a:cs typeface="Arial"/>
              </a:rPr>
              <a:t>importantly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me,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this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portion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Bible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introduces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us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170" dirty="0">
                <a:latin typeface="Arial"/>
                <a:cs typeface="Arial"/>
              </a:rPr>
              <a:t> </a:t>
            </a:r>
            <a:r>
              <a:rPr sz="850" spc="-50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 little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girl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who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was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not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even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given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name,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but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she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played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spc="-50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 vital</a:t>
            </a:r>
            <a:r>
              <a:rPr sz="850" spc="3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role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leading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Naaman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experience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God’s</a:t>
            </a:r>
            <a:r>
              <a:rPr sz="850" spc="38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healing miracle.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927657"/>
            <a:ext cx="7556500" cy="760095"/>
            <a:chOff x="0" y="9927657"/>
            <a:chExt cx="7556500" cy="760095"/>
          </a:xfrm>
        </p:grpSpPr>
        <p:sp>
          <p:nvSpPr>
            <p:cNvPr id="3" name="object 3"/>
            <p:cNvSpPr/>
            <p:nvPr/>
          </p:nvSpPr>
          <p:spPr>
            <a:xfrm>
              <a:off x="0" y="9927657"/>
              <a:ext cx="7556500" cy="751840"/>
            </a:xfrm>
            <a:custGeom>
              <a:avLst/>
              <a:gdLst/>
              <a:ahLst/>
              <a:cxnLst/>
              <a:rect l="l" t="t" r="r" b="b"/>
              <a:pathLst>
                <a:path w="7556500" h="751840">
                  <a:moveTo>
                    <a:pt x="0" y="0"/>
                  </a:moveTo>
                  <a:lnTo>
                    <a:pt x="7555991" y="0"/>
                  </a:lnTo>
                  <a:lnTo>
                    <a:pt x="7555991" y="751842"/>
                  </a:lnTo>
                  <a:lnTo>
                    <a:pt x="0" y="751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17627" y="10652967"/>
              <a:ext cx="245745" cy="34925"/>
            </a:xfrm>
            <a:custGeom>
              <a:avLst/>
              <a:gdLst/>
              <a:ahLst/>
              <a:cxnLst/>
              <a:rect l="l" t="t" r="r" b="b"/>
              <a:pathLst>
                <a:path w="245745" h="34925">
                  <a:moveTo>
                    <a:pt x="245517" y="34625"/>
                  </a:moveTo>
                  <a:lnTo>
                    <a:pt x="0" y="34625"/>
                  </a:lnTo>
                  <a:lnTo>
                    <a:pt x="4997" y="31032"/>
                  </a:lnTo>
                  <a:lnTo>
                    <a:pt x="67934" y="8330"/>
                  </a:lnTo>
                  <a:lnTo>
                    <a:pt x="134217" y="0"/>
                  </a:lnTo>
                  <a:lnTo>
                    <a:pt x="188247" y="6321"/>
                  </a:lnTo>
                  <a:lnTo>
                    <a:pt x="231306" y="23852"/>
                  </a:lnTo>
                  <a:lnTo>
                    <a:pt x="245517" y="34625"/>
                  </a:lnTo>
                  <a:close/>
                </a:path>
              </a:pathLst>
            </a:custGeom>
            <a:solidFill>
              <a:srgbClr val="EF8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560" y="8219995"/>
            <a:ext cx="1075360" cy="15987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4758" y="8575371"/>
            <a:ext cx="1722576" cy="11039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141" y="355723"/>
            <a:ext cx="2226977" cy="14275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7879" y="3340075"/>
            <a:ext cx="3641725" cy="82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655" algn="just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Her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character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perfumed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kindness,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caring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nature,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her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ability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endure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hardships,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remained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positive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continued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have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strong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faith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even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life’s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less </a:t>
            </a:r>
            <a:r>
              <a:rPr sz="1000" dirty="0">
                <a:latin typeface="Arial"/>
                <a:cs typeface="Arial"/>
              </a:rPr>
              <a:t>comfortable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ingredients,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chose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bloom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Him.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879" y="4339399"/>
            <a:ext cx="3641725" cy="122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(*Naaman</a:t>
            </a:r>
            <a:r>
              <a:rPr sz="1000" spc="3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3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wife</a:t>
            </a:r>
            <a:r>
              <a:rPr sz="1000" spc="3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walk</a:t>
            </a:r>
            <a:r>
              <a:rPr sz="1000" spc="33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away</a:t>
            </a:r>
            <a:r>
              <a:rPr sz="1000" spc="3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from</a:t>
            </a:r>
            <a:r>
              <a:rPr sz="1000" spc="3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1000" spc="3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stage</a:t>
            </a:r>
            <a:r>
              <a:rPr sz="1000" spc="33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leaving</a:t>
            </a:r>
            <a:r>
              <a:rPr sz="1000" spc="3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B54923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servant</a:t>
            </a:r>
            <a:r>
              <a:rPr sz="1000" spc="2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girl</a:t>
            </a:r>
            <a:r>
              <a:rPr sz="1000" spc="229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alone,</a:t>
            </a:r>
            <a:r>
              <a:rPr sz="1000" spc="229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she</a:t>
            </a:r>
            <a:r>
              <a:rPr sz="1000" spc="229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kneels</a:t>
            </a:r>
            <a:r>
              <a:rPr sz="1000" spc="229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sadly</a:t>
            </a:r>
            <a:r>
              <a:rPr sz="1000" spc="229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2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begins</a:t>
            </a:r>
            <a:r>
              <a:rPr sz="1000" spc="229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229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cry</a:t>
            </a:r>
            <a:r>
              <a:rPr sz="1000" spc="229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for</a:t>
            </a:r>
            <a:r>
              <a:rPr sz="1000" spc="229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B54923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while.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Then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wiping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her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tears,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she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gets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up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walks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1000" spc="3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B54923"/>
                </a:solidFill>
                <a:latin typeface="Arial"/>
                <a:cs typeface="Arial"/>
              </a:rPr>
              <a:t>area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where</a:t>
            </a:r>
            <a:r>
              <a:rPr sz="1000" spc="37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there</a:t>
            </a:r>
            <a:r>
              <a:rPr sz="1000" spc="3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are</a:t>
            </a:r>
            <a:r>
              <a:rPr sz="1000" spc="3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things</a:t>
            </a:r>
            <a:r>
              <a:rPr sz="1000" spc="3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3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work</a:t>
            </a:r>
            <a:r>
              <a:rPr sz="1000" spc="3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with.</a:t>
            </a:r>
            <a:r>
              <a:rPr sz="1000" spc="37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She</a:t>
            </a:r>
            <a:r>
              <a:rPr sz="1000" spc="3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begins</a:t>
            </a:r>
            <a:r>
              <a:rPr sz="1000" spc="3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B54923"/>
                </a:solidFill>
                <a:latin typeface="Arial"/>
                <a:cs typeface="Arial"/>
              </a:rPr>
              <a:t>working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according</a:t>
            </a:r>
            <a:r>
              <a:rPr sz="1000" spc="3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3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1000" spc="3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sermon</a:t>
            </a:r>
            <a:r>
              <a:rPr sz="1000" spc="3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script:</a:t>
            </a:r>
            <a:r>
              <a:rPr sz="1000" spc="3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using</a:t>
            </a:r>
            <a:r>
              <a:rPr sz="1000" spc="3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clothes</a:t>
            </a:r>
            <a:r>
              <a:rPr sz="1000" spc="3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3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wipe,</a:t>
            </a:r>
            <a:r>
              <a:rPr sz="1000" spc="3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B54923"/>
                </a:solidFill>
                <a:latin typeface="Arial"/>
                <a:cs typeface="Arial"/>
              </a:rPr>
              <a:t>use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broom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B54923"/>
                </a:solidFill>
                <a:latin typeface="Arial"/>
                <a:cs typeface="Arial"/>
              </a:rPr>
              <a:t>sweep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mop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floor,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cook,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dust</a:t>
            </a:r>
            <a:r>
              <a:rPr sz="1000" spc="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B54923"/>
                </a:solidFill>
                <a:latin typeface="Arial"/>
                <a:cs typeface="Arial"/>
              </a:rPr>
              <a:t>furniture.)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879" y="5738454"/>
            <a:ext cx="3639185" cy="24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There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doubt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that,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being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snatched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taken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own </a:t>
            </a:r>
            <a:r>
              <a:rPr sz="1000" dirty="0">
                <a:latin typeface="Arial"/>
                <a:cs typeface="Arial"/>
              </a:rPr>
              <a:t>family,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little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servant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girl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must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have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felt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very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lonely.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must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missing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loved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ones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home,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especially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her </a:t>
            </a:r>
            <a:r>
              <a:rPr sz="1000" dirty="0">
                <a:latin typeface="Arial"/>
                <a:cs typeface="Arial"/>
              </a:rPr>
              <a:t>parents,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grandparents,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brothers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sisters,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friends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she </a:t>
            </a:r>
            <a:r>
              <a:rPr sz="1000" dirty="0">
                <a:latin typeface="Arial"/>
                <a:cs typeface="Arial"/>
              </a:rPr>
              <a:t>used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play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them.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remember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taken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Naaman’s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house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special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guest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who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would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served, </a:t>
            </a:r>
            <a:r>
              <a:rPr sz="1000" dirty="0">
                <a:latin typeface="Arial"/>
                <a:cs typeface="Arial"/>
              </a:rPr>
              <a:t>but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taken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maid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servant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serve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house,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under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direct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Naaman’s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wife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Kings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5:2). </a:t>
            </a:r>
            <a:r>
              <a:rPr sz="1000" dirty="0">
                <a:latin typeface="Arial"/>
                <a:cs typeface="Arial"/>
              </a:rPr>
              <a:t>Out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own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forced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live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Naaman’s </a:t>
            </a:r>
            <a:r>
              <a:rPr sz="1000" dirty="0">
                <a:latin typeface="Arial"/>
                <a:cs typeface="Arial"/>
              </a:rPr>
              <a:t>house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work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whenever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ordered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so.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had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sweep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house,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mop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floor,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cook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meals,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dust </a:t>
            </a:r>
            <a:r>
              <a:rPr sz="1000" dirty="0">
                <a:latin typeface="Arial"/>
                <a:cs typeface="Arial"/>
              </a:rPr>
              <a:t>furniture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around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house.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879" y="8336699"/>
            <a:ext cx="3641725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At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every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meal,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serve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food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juice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every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member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Naaman’s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household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often,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appreciation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or </a:t>
            </a:r>
            <a:r>
              <a:rPr sz="1000" dirty="0">
                <a:latin typeface="Arial"/>
                <a:cs typeface="Arial"/>
              </a:rPr>
              <a:t>positive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feedback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kind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deeds.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She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could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very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tired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at </a:t>
            </a:r>
            <a:r>
              <a:rPr sz="1000" dirty="0">
                <a:latin typeface="Arial"/>
                <a:cs typeface="Arial"/>
              </a:rPr>
              <a:t>times,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but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continued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work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diligently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because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was </a:t>
            </a:r>
            <a:r>
              <a:rPr sz="1000" dirty="0">
                <a:latin typeface="Arial"/>
                <a:cs typeface="Arial"/>
              </a:rPr>
              <a:t>different;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knew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godly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child.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served </a:t>
            </a:r>
            <a:r>
              <a:rPr sz="1000" dirty="0">
                <a:latin typeface="Arial"/>
                <a:cs typeface="Arial"/>
              </a:rPr>
              <a:t>people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“work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heartily,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Lord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men,” </a:t>
            </a:r>
            <a:r>
              <a:rPr sz="1000" dirty="0">
                <a:latin typeface="Arial"/>
                <a:cs typeface="Arial"/>
              </a:rPr>
              <a:t>(Colossians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3:23).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879" y="1886722"/>
            <a:ext cx="3436620" cy="1207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2150" spc="-35" dirty="0">
                <a:latin typeface="Arial"/>
                <a:cs typeface="Arial"/>
              </a:rPr>
              <a:t>THE</a:t>
            </a:r>
            <a:r>
              <a:rPr sz="2150" spc="-5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CARING</a:t>
            </a:r>
            <a:r>
              <a:rPr sz="2150" spc="-5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LITTLE</a:t>
            </a:r>
            <a:r>
              <a:rPr sz="2150" spc="-50" dirty="0">
                <a:latin typeface="Arial"/>
                <a:cs typeface="Arial"/>
              </a:rPr>
              <a:t> </a:t>
            </a:r>
            <a:r>
              <a:rPr sz="2150" spc="-20" dirty="0">
                <a:latin typeface="Arial"/>
                <a:cs typeface="Arial"/>
              </a:rPr>
              <a:t>MAID </a:t>
            </a:r>
            <a:r>
              <a:rPr sz="2150" spc="-10" dirty="0">
                <a:latin typeface="Arial"/>
                <a:cs typeface="Arial"/>
              </a:rPr>
              <a:t>(CONTINUED)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750" spc="55" dirty="0">
                <a:latin typeface="Arial"/>
                <a:cs typeface="Arial"/>
              </a:rPr>
              <a:t>2</a:t>
            </a:r>
            <a:r>
              <a:rPr sz="1750" spc="260" dirty="0">
                <a:latin typeface="Arial"/>
                <a:cs typeface="Arial"/>
              </a:rPr>
              <a:t> </a:t>
            </a:r>
            <a:r>
              <a:rPr sz="1750" spc="105" dirty="0">
                <a:latin typeface="Arial"/>
                <a:cs typeface="Arial"/>
              </a:rPr>
              <a:t>Kings</a:t>
            </a:r>
            <a:r>
              <a:rPr sz="1750" spc="260" dirty="0">
                <a:latin typeface="Arial"/>
                <a:cs typeface="Arial"/>
              </a:rPr>
              <a:t> </a:t>
            </a:r>
            <a:r>
              <a:rPr sz="1750" spc="195" dirty="0">
                <a:latin typeface="Arial"/>
                <a:cs typeface="Arial"/>
              </a:rPr>
              <a:t>5:1-</a:t>
            </a:r>
            <a:r>
              <a:rPr sz="1750" spc="160" dirty="0">
                <a:latin typeface="Arial"/>
                <a:cs typeface="Arial"/>
              </a:rPr>
              <a:t>14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8400" y="287010"/>
            <a:ext cx="336359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3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Furthermore,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even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under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captivity,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little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girl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did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not </a:t>
            </a:r>
            <a:r>
              <a:rPr sz="1000" dirty="0">
                <a:latin typeface="Arial"/>
                <a:cs typeface="Arial"/>
              </a:rPr>
              <a:t>live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despair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hopelessness,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continually </a:t>
            </a:r>
            <a:r>
              <a:rPr sz="1000" dirty="0">
                <a:latin typeface="Arial"/>
                <a:cs typeface="Arial"/>
              </a:rPr>
              <a:t>searched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meaning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life.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sought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God’s </a:t>
            </a:r>
            <a:r>
              <a:rPr sz="1000" dirty="0">
                <a:latin typeface="Arial"/>
                <a:cs typeface="Arial"/>
              </a:rPr>
              <a:t>strength</a:t>
            </a:r>
            <a:r>
              <a:rPr sz="1000" spc="3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3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comfort;</a:t>
            </a:r>
            <a:r>
              <a:rPr sz="1000" spc="3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3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also</a:t>
            </a:r>
            <a:r>
              <a:rPr sz="1000" spc="3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believed</a:t>
            </a:r>
            <a:r>
              <a:rPr sz="1000" spc="3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3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</a:t>
            </a:r>
            <a:r>
              <a:rPr sz="1000" spc="3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was </a:t>
            </a:r>
            <a:r>
              <a:rPr sz="1000" dirty="0">
                <a:latin typeface="Arial"/>
                <a:cs typeface="Arial"/>
              </a:rPr>
              <a:t>more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powerful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above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challenges,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including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leprosy.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12700" marR="7620" algn="just">
              <a:lnSpc>
                <a:spcPct val="131300"/>
              </a:lnSpc>
            </a:pP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(*Little</a:t>
            </a:r>
            <a:r>
              <a:rPr sz="1000" spc="1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servant</a:t>
            </a:r>
            <a:r>
              <a:rPr sz="1000" spc="1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girl</a:t>
            </a:r>
            <a:r>
              <a:rPr sz="1000" spc="1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works</a:t>
            </a:r>
            <a:r>
              <a:rPr sz="1000" spc="1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around</a:t>
            </a:r>
            <a:r>
              <a:rPr sz="1000" spc="1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1000" spc="1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house</a:t>
            </a:r>
            <a:r>
              <a:rPr sz="1000" spc="1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1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at</a:t>
            </a:r>
            <a:r>
              <a:rPr sz="1000" spc="12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B54923"/>
                </a:solidFill>
                <a:latin typeface="Arial"/>
                <a:cs typeface="Arial"/>
              </a:rPr>
              <a:t>times,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stops</a:t>
            </a:r>
            <a:r>
              <a:rPr sz="1000" spc="1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1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read</a:t>
            </a:r>
            <a:r>
              <a:rPr sz="1000" spc="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1000" spc="1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bible</a:t>
            </a:r>
            <a:r>
              <a:rPr sz="1000" spc="1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B54923"/>
                </a:solidFill>
                <a:latin typeface="Arial"/>
                <a:cs typeface="Arial"/>
              </a:rPr>
              <a:t>pray.)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8400" y="2087235"/>
            <a:ext cx="3363595" cy="262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3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Even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young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age,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here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might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also </a:t>
            </a:r>
            <a:r>
              <a:rPr sz="1000" dirty="0">
                <a:latin typeface="Arial"/>
                <a:cs typeface="Arial"/>
              </a:rPr>
              <a:t>experience</a:t>
            </a:r>
            <a:r>
              <a:rPr sz="1000" spc="4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challenges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which</a:t>
            </a:r>
            <a:r>
              <a:rPr sz="1000" spc="4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vary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one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to </a:t>
            </a:r>
            <a:r>
              <a:rPr sz="1000" dirty="0">
                <a:latin typeface="Arial"/>
                <a:cs typeface="Arial"/>
              </a:rPr>
              <a:t>another.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times,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might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feel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lonely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something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like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little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servant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girl.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Keep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seeking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like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little </a:t>
            </a:r>
            <a:r>
              <a:rPr sz="1000" dirty="0">
                <a:latin typeface="Arial"/>
                <a:cs typeface="Arial"/>
              </a:rPr>
              <a:t>servant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girl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did.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bear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mind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purpose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every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situation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allows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happen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us.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Our </a:t>
            </a:r>
            <a:r>
              <a:rPr sz="1000" dirty="0">
                <a:latin typeface="Arial"/>
                <a:cs typeface="Arial"/>
              </a:rPr>
              <a:t>tears,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hardships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sweat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waste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we </a:t>
            </a:r>
            <a:r>
              <a:rPr sz="1000" dirty="0">
                <a:latin typeface="Arial"/>
                <a:cs typeface="Arial"/>
              </a:rPr>
              <a:t>seek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true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meaning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out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every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experience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we </a:t>
            </a:r>
            <a:r>
              <a:rPr sz="1000" dirty="0">
                <a:latin typeface="Arial"/>
                <a:cs typeface="Arial"/>
              </a:rPr>
              <a:t>face.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Through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our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challenges,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it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possible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is </a:t>
            </a:r>
            <a:r>
              <a:rPr sz="1000" dirty="0">
                <a:latin typeface="Arial"/>
                <a:cs typeface="Arial"/>
              </a:rPr>
              <a:t>helping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understand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those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who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face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same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challenges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could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truly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understand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become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instruments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channeling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character,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love, </a:t>
            </a:r>
            <a:r>
              <a:rPr sz="1000" dirty="0">
                <a:latin typeface="Arial"/>
                <a:cs typeface="Arial"/>
              </a:rPr>
              <a:t>care,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healing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touch upon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8400" y="4887585"/>
            <a:ext cx="336169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300"/>
              </a:lnSpc>
              <a:spcBef>
                <a:spcPts val="100"/>
              </a:spcBef>
            </a:pPr>
            <a:r>
              <a:rPr sz="1000" spc="-10" dirty="0">
                <a:solidFill>
                  <a:srgbClr val="B54923"/>
                </a:solidFill>
                <a:latin typeface="Arial"/>
                <a:cs typeface="Arial"/>
              </a:rPr>
              <a:t>*Naaman</a:t>
            </a:r>
            <a:r>
              <a:rPr sz="1000" spc="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is</a:t>
            </a:r>
            <a:r>
              <a:rPr sz="1000" spc="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sitting</a:t>
            </a:r>
            <a:r>
              <a:rPr sz="1000" spc="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in</a:t>
            </a:r>
            <a:r>
              <a:rPr sz="1000" spc="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1000" spc="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chair</a:t>
            </a:r>
            <a:r>
              <a:rPr sz="1000" spc="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looking</a:t>
            </a:r>
            <a:r>
              <a:rPr sz="1000" spc="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sad</a:t>
            </a:r>
            <a:r>
              <a:rPr sz="1000" spc="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then</a:t>
            </a:r>
            <a:r>
              <a:rPr sz="1000" spc="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B54923"/>
                </a:solidFill>
                <a:latin typeface="Arial"/>
                <a:cs typeface="Arial"/>
              </a:rPr>
              <a:t>bends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down</a:t>
            </a:r>
            <a:r>
              <a:rPr sz="1000" spc="2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28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cry</a:t>
            </a:r>
            <a:r>
              <a:rPr sz="1000" spc="28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while</a:t>
            </a:r>
            <a:r>
              <a:rPr sz="1000" spc="2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1000" spc="28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little</a:t>
            </a:r>
            <a:r>
              <a:rPr sz="1000" spc="28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maid</a:t>
            </a:r>
            <a:r>
              <a:rPr sz="1000" spc="28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enters</a:t>
            </a:r>
            <a:r>
              <a:rPr sz="1000" spc="27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</a:t>
            </a:r>
            <a:r>
              <a:rPr sz="1000" spc="28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room.</a:t>
            </a:r>
            <a:r>
              <a:rPr sz="1000" spc="28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B54923"/>
                </a:solidFill>
                <a:latin typeface="Arial"/>
                <a:cs typeface="Arial"/>
              </a:rPr>
              <a:t>She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observes</a:t>
            </a:r>
            <a:r>
              <a:rPr sz="1000" spc="35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him</a:t>
            </a:r>
            <a:r>
              <a:rPr sz="1000" spc="35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35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walks</a:t>
            </a:r>
            <a:r>
              <a:rPr sz="1000" spc="35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toward</a:t>
            </a:r>
            <a:r>
              <a:rPr sz="1000" spc="35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him</a:t>
            </a:r>
            <a:r>
              <a:rPr sz="1000" spc="35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35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pats</a:t>
            </a:r>
            <a:r>
              <a:rPr sz="1000" spc="35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on</a:t>
            </a:r>
            <a:r>
              <a:rPr sz="1000" spc="35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B54923"/>
                </a:solidFill>
                <a:latin typeface="Arial"/>
                <a:cs typeface="Arial"/>
              </a:rPr>
              <a:t>his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shoulder.</a:t>
            </a:r>
            <a:r>
              <a:rPr sz="1000" spc="1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She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then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went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get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glass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of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water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for</a:t>
            </a:r>
            <a:r>
              <a:rPr sz="1000" spc="145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B54923"/>
                </a:solidFill>
                <a:latin typeface="Arial"/>
                <a:cs typeface="Arial"/>
              </a:rPr>
              <a:t>him.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Then</a:t>
            </a:r>
            <a:r>
              <a:rPr sz="1000" spc="43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they</a:t>
            </a:r>
            <a:r>
              <a:rPr sz="1000" spc="43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pretend</a:t>
            </a:r>
            <a:r>
              <a:rPr sz="1000" spc="4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to</a:t>
            </a:r>
            <a:r>
              <a:rPr sz="1000" spc="43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have</a:t>
            </a:r>
            <a:r>
              <a:rPr sz="1000" spc="4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</a:t>
            </a:r>
            <a:r>
              <a:rPr sz="1000" spc="43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conversation</a:t>
            </a:r>
            <a:r>
              <a:rPr sz="1000" spc="44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B54923"/>
                </a:solidFill>
                <a:latin typeface="Arial"/>
                <a:cs typeface="Arial"/>
              </a:rPr>
              <a:t>and</a:t>
            </a:r>
            <a:r>
              <a:rPr sz="1000" spc="434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B54923"/>
                </a:solidFill>
                <a:latin typeface="Arial"/>
                <a:cs typeface="Arial"/>
              </a:rPr>
              <a:t>they </a:t>
            </a:r>
            <a:r>
              <a:rPr sz="1000" spc="-10" dirty="0">
                <a:solidFill>
                  <a:srgbClr val="B54923"/>
                </a:solidFill>
                <a:latin typeface="Arial"/>
                <a:cs typeface="Arial"/>
              </a:rPr>
              <a:t>freeze.)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8400" y="6287760"/>
            <a:ext cx="3363595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3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3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little</a:t>
            </a:r>
            <a:r>
              <a:rPr sz="1000" spc="3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girl</a:t>
            </a:r>
            <a:r>
              <a:rPr sz="1000" spc="3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sensed</a:t>
            </a:r>
            <a:r>
              <a:rPr sz="1000" spc="3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3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greater</a:t>
            </a:r>
            <a:r>
              <a:rPr sz="1000" spc="3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purpose</a:t>
            </a:r>
            <a:r>
              <a:rPr sz="1000" spc="3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beyond</a:t>
            </a:r>
            <a:r>
              <a:rPr sz="1000" spc="3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her </a:t>
            </a:r>
            <a:r>
              <a:rPr sz="1000" dirty="0">
                <a:latin typeface="Arial"/>
                <a:cs typeface="Arial"/>
              </a:rPr>
              <a:t>chores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humble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services.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noticed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Naaman’s </a:t>
            </a:r>
            <a:r>
              <a:rPr sz="1000" dirty="0">
                <a:latin typeface="Arial"/>
                <a:cs typeface="Arial"/>
              </a:rPr>
              <a:t>sadness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his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suffering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Leprosy.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Instead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having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same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thought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judgement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like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other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people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that </a:t>
            </a:r>
            <a:r>
              <a:rPr sz="1000" dirty="0">
                <a:latin typeface="Arial"/>
                <a:cs typeface="Arial"/>
              </a:rPr>
              <a:t>God</a:t>
            </a:r>
            <a:r>
              <a:rPr sz="1000" spc="2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punishing</a:t>
            </a:r>
            <a:r>
              <a:rPr sz="1000" spc="2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him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2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his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wrongdoing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maltreatment</a:t>
            </a:r>
            <a:r>
              <a:rPr sz="1000" spc="3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toward</a:t>
            </a:r>
            <a:r>
              <a:rPr sz="1000" spc="3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God’s</a:t>
            </a:r>
            <a:r>
              <a:rPr sz="1000" spc="3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people,</a:t>
            </a:r>
            <a:r>
              <a:rPr sz="1000" spc="3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35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thought </a:t>
            </a:r>
            <a:r>
              <a:rPr sz="1000" dirty="0">
                <a:latin typeface="Arial"/>
                <a:cs typeface="Arial"/>
              </a:rPr>
              <a:t>differently.</a:t>
            </a:r>
            <a:r>
              <a:rPr sz="1000" spc="3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heart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filled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empathy,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decided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98509"/>
            <a:ext cx="7556500" cy="1018540"/>
          </a:xfrm>
          <a:custGeom>
            <a:avLst/>
            <a:gdLst/>
            <a:ahLst/>
            <a:cxnLst/>
            <a:rect l="l" t="t" r="r" b="b"/>
            <a:pathLst>
              <a:path w="7556500" h="1018540">
                <a:moveTo>
                  <a:pt x="0" y="0"/>
                </a:moveTo>
                <a:lnTo>
                  <a:pt x="7555991" y="0"/>
                </a:lnTo>
                <a:lnTo>
                  <a:pt x="7555991" y="1018318"/>
                </a:lnTo>
                <a:lnTo>
                  <a:pt x="0" y="1018318"/>
                </a:lnTo>
                <a:lnTo>
                  <a:pt x="0" y="0"/>
                </a:lnTo>
                <a:close/>
              </a:path>
            </a:pathLst>
          </a:custGeom>
          <a:solidFill>
            <a:srgbClr val="AFA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7625" y="10652966"/>
            <a:ext cx="245745" cy="34925"/>
          </a:xfrm>
          <a:custGeom>
            <a:avLst/>
            <a:gdLst/>
            <a:ahLst/>
            <a:cxnLst/>
            <a:rect l="l" t="t" r="r" b="b"/>
            <a:pathLst>
              <a:path w="245745" h="34925">
                <a:moveTo>
                  <a:pt x="245521" y="34626"/>
                </a:moveTo>
                <a:lnTo>
                  <a:pt x="0" y="34626"/>
                </a:lnTo>
                <a:lnTo>
                  <a:pt x="4999" y="31032"/>
                </a:lnTo>
                <a:lnTo>
                  <a:pt x="67936" y="8330"/>
                </a:lnTo>
                <a:lnTo>
                  <a:pt x="134219" y="0"/>
                </a:lnTo>
                <a:lnTo>
                  <a:pt x="188249" y="6321"/>
                </a:lnTo>
                <a:lnTo>
                  <a:pt x="231308" y="23852"/>
                </a:lnTo>
                <a:lnTo>
                  <a:pt x="245521" y="34626"/>
                </a:lnTo>
                <a:close/>
              </a:path>
            </a:pathLst>
          </a:custGeom>
          <a:solidFill>
            <a:srgbClr val="EF8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580" y="5459720"/>
            <a:ext cx="3484708" cy="25791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5761" y="6335548"/>
            <a:ext cx="3207230" cy="25600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810" y="9645662"/>
            <a:ext cx="723292" cy="7232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4348" y="371773"/>
            <a:ext cx="1119058" cy="14082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7879" y="3340073"/>
            <a:ext cx="3582035" cy="162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180" algn="just">
              <a:lnSpc>
                <a:spcPct val="1311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to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offer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help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make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difference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Naaman’s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hopeless </a:t>
            </a:r>
            <a:r>
              <a:rPr sz="1000" dirty="0">
                <a:latin typeface="Arial"/>
                <a:cs typeface="Arial"/>
              </a:rPr>
              <a:t>health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condition.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little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servant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girl,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might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be </a:t>
            </a:r>
            <a:r>
              <a:rPr sz="1000" dirty="0">
                <a:latin typeface="Arial"/>
                <a:cs typeface="Arial"/>
              </a:rPr>
              <a:t>wondering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how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helped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even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received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could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help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herself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free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captivity.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But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really </a:t>
            </a:r>
            <a:r>
              <a:rPr sz="1000" dirty="0">
                <a:latin typeface="Arial"/>
                <a:cs typeface="Arial"/>
              </a:rPr>
              <a:t>did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her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little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powerful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way.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result,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could </a:t>
            </a:r>
            <a:r>
              <a:rPr sz="1000" dirty="0">
                <a:latin typeface="Arial"/>
                <a:cs typeface="Arial"/>
              </a:rPr>
              <a:t>channel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God’s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blessings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His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healing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miracles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upon </a:t>
            </a:r>
            <a:r>
              <a:rPr sz="1000" dirty="0">
                <a:latin typeface="Arial"/>
                <a:cs typeface="Arial"/>
              </a:rPr>
              <a:t>Naaman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allowing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countless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people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witness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God’s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power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drawing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many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people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towards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Him.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879" y="1886722"/>
            <a:ext cx="3436620" cy="1207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2150" spc="-35" dirty="0">
                <a:latin typeface="Arial"/>
                <a:cs typeface="Arial"/>
              </a:rPr>
              <a:t>THE</a:t>
            </a:r>
            <a:r>
              <a:rPr sz="2150" spc="-5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CARING</a:t>
            </a:r>
            <a:r>
              <a:rPr sz="2150" spc="-5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LITTLE</a:t>
            </a:r>
            <a:r>
              <a:rPr sz="2150" spc="-50" dirty="0">
                <a:latin typeface="Arial"/>
                <a:cs typeface="Arial"/>
              </a:rPr>
              <a:t> </a:t>
            </a:r>
            <a:r>
              <a:rPr sz="2150" spc="-20" dirty="0">
                <a:latin typeface="Arial"/>
                <a:cs typeface="Arial"/>
              </a:rPr>
              <a:t>MAID </a:t>
            </a:r>
            <a:r>
              <a:rPr sz="2150" spc="-10" dirty="0">
                <a:latin typeface="Arial"/>
                <a:cs typeface="Arial"/>
              </a:rPr>
              <a:t>(CONTINUED)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750" spc="55" dirty="0">
                <a:latin typeface="Arial"/>
                <a:cs typeface="Arial"/>
              </a:rPr>
              <a:t>2</a:t>
            </a:r>
            <a:r>
              <a:rPr sz="1750" spc="260" dirty="0">
                <a:latin typeface="Arial"/>
                <a:cs typeface="Arial"/>
              </a:rPr>
              <a:t> </a:t>
            </a:r>
            <a:r>
              <a:rPr sz="1750" spc="105" dirty="0">
                <a:latin typeface="Arial"/>
                <a:cs typeface="Arial"/>
              </a:rPr>
              <a:t>Kings</a:t>
            </a:r>
            <a:r>
              <a:rPr sz="1750" spc="260" dirty="0">
                <a:latin typeface="Arial"/>
                <a:cs typeface="Arial"/>
              </a:rPr>
              <a:t> </a:t>
            </a:r>
            <a:r>
              <a:rPr sz="1750" spc="195" dirty="0">
                <a:latin typeface="Arial"/>
                <a:cs typeface="Arial"/>
              </a:rPr>
              <a:t>5:1-</a:t>
            </a:r>
            <a:r>
              <a:rPr sz="1750" spc="160" dirty="0">
                <a:latin typeface="Arial"/>
                <a:cs typeface="Arial"/>
              </a:rPr>
              <a:t>14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41263" y="199120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91152" y="1874314"/>
            <a:ext cx="2926715" cy="37312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50" spc="-10" dirty="0">
                <a:latin typeface="Arial"/>
                <a:cs typeface="Arial"/>
              </a:rPr>
              <a:t>Clean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parks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with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consenting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adult</a:t>
            </a:r>
            <a:endParaRPr sz="1050">
              <a:latin typeface="Arial"/>
              <a:cs typeface="Arial"/>
            </a:endParaRPr>
          </a:p>
          <a:p>
            <a:pPr marL="12700" marR="38100">
              <a:lnSpc>
                <a:spcPct val="128699"/>
              </a:lnSpc>
            </a:pPr>
            <a:r>
              <a:rPr sz="1050" dirty="0">
                <a:latin typeface="Arial"/>
                <a:cs typeface="Arial"/>
              </a:rPr>
              <a:t>Donate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clothes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to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salvation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army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or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orphanage, Care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packages</a:t>
            </a:r>
            <a:endParaRPr sz="1050">
              <a:latin typeface="Arial"/>
              <a:cs typeface="Arial"/>
            </a:endParaRPr>
          </a:p>
          <a:p>
            <a:pPr marL="12700" marR="220345">
              <a:lnSpc>
                <a:spcPct val="128699"/>
              </a:lnSpc>
            </a:pPr>
            <a:r>
              <a:rPr sz="1050" dirty="0">
                <a:latin typeface="Arial"/>
                <a:cs typeface="Arial"/>
              </a:rPr>
              <a:t>Select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friend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speak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to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them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about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God </a:t>
            </a:r>
            <a:r>
              <a:rPr sz="1050" dirty="0">
                <a:latin typeface="Arial"/>
                <a:cs typeface="Arial"/>
              </a:rPr>
              <a:t>Conduct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1-day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VBS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050" dirty="0">
                <a:latin typeface="Arial"/>
                <a:cs typeface="Arial"/>
              </a:rPr>
              <a:t>Community</a:t>
            </a:r>
            <a:r>
              <a:rPr sz="1050" spc="9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outreach</a:t>
            </a:r>
            <a:endParaRPr sz="1050">
              <a:latin typeface="Arial"/>
              <a:cs typeface="Arial"/>
            </a:endParaRPr>
          </a:p>
          <a:p>
            <a:pPr marL="12700" marR="311150">
              <a:lnSpc>
                <a:spcPct val="128699"/>
              </a:lnSpc>
            </a:pPr>
            <a:r>
              <a:rPr sz="1050" spc="-10" dirty="0">
                <a:latin typeface="Arial"/>
                <a:cs typeface="Arial"/>
              </a:rPr>
              <a:t>Clean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church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surrounding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area </a:t>
            </a:r>
            <a:r>
              <a:rPr sz="1050" dirty="0">
                <a:latin typeface="Arial"/>
                <a:cs typeface="Arial"/>
              </a:rPr>
              <a:t>Planting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trees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neighborhood</a:t>
            </a:r>
            <a:endParaRPr sz="1050">
              <a:latin typeface="Arial"/>
              <a:cs typeface="Arial"/>
            </a:endParaRPr>
          </a:p>
          <a:p>
            <a:pPr marL="12700" marR="50800">
              <a:lnSpc>
                <a:spcPct val="128699"/>
              </a:lnSpc>
            </a:pPr>
            <a:r>
              <a:rPr sz="1050" dirty="0">
                <a:latin typeface="Arial"/>
                <a:cs typeface="Arial"/>
              </a:rPr>
              <a:t>Mow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lawn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clean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house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elderly </a:t>
            </a:r>
            <a:r>
              <a:rPr sz="1050" dirty="0">
                <a:latin typeface="Arial"/>
                <a:cs typeface="Arial"/>
              </a:rPr>
              <a:t>Children’s</a:t>
            </a:r>
            <a:r>
              <a:rPr sz="1050" spc="10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hospital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visit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050" spc="-20" dirty="0">
                <a:latin typeface="Arial"/>
                <a:cs typeface="Arial"/>
              </a:rPr>
              <a:t>Refugee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camp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visit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(if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possible)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spc="-20" dirty="0">
                <a:latin typeface="Arial"/>
                <a:cs typeface="Arial"/>
              </a:rPr>
              <a:t>Save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environment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by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cleaning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beaches</a:t>
            </a:r>
            <a:endParaRPr sz="1050">
              <a:latin typeface="Arial"/>
              <a:cs typeface="Arial"/>
            </a:endParaRPr>
          </a:p>
          <a:p>
            <a:pPr marL="12700" marR="144780">
              <a:lnSpc>
                <a:spcPct val="128600"/>
              </a:lnSpc>
            </a:pPr>
            <a:r>
              <a:rPr sz="1050" spc="-20" dirty="0">
                <a:latin typeface="Arial"/>
                <a:cs typeface="Arial"/>
              </a:rPr>
              <a:t>Save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water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sources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by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picking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up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trashes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and </a:t>
            </a:r>
            <a:r>
              <a:rPr sz="1050" dirty="0">
                <a:latin typeface="Arial"/>
                <a:cs typeface="Arial"/>
              </a:rPr>
              <a:t>waste</a:t>
            </a:r>
            <a:r>
              <a:rPr sz="1050" spc="8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thrown</a:t>
            </a:r>
            <a:r>
              <a:rPr sz="1050" spc="8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into</a:t>
            </a:r>
            <a:r>
              <a:rPr sz="1050" spc="8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rivers</a:t>
            </a:r>
            <a:r>
              <a:rPr sz="1050" spc="8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8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canals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28600"/>
              </a:lnSpc>
            </a:pPr>
            <a:r>
              <a:rPr sz="1050" dirty="0">
                <a:latin typeface="Arial"/>
                <a:cs typeface="Arial"/>
              </a:rPr>
              <a:t>Simply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just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greet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smile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kindly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whenever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you </a:t>
            </a:r>
            <a:r>
              <a:rPr sz="1050" dirty="0">
                <a:latin typeface="Arial"/>
                <a:cs typeface="Arial"/>
              </a:rPr>
              <a:t>meet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people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along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the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way.</a:t>
            </a:r>
            <a:endParaRPr sz="1050">
              <a:latin typeface="Arial"/>
              <a:cs typeface="Arial"/>
            </a:endParaRPr>
          </a:p>
          <a:p>
            <a:pPr marL="12700" marR="425450">
              <a:lnSpc>
                <a:spcPct val="128600"/>
              </a:lnSpc>
            </a:pPr>
            <a:r>
              <a:rPr sz="1050" dirty="0">
                <a:latin typeface="Arial"/>
                <a:cs typeface="Arial"/>
              </a:rPr>
              <a:t>Any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little</a:t>
            </a:r>
            <a:r>
              <a:rPr sz="1050" spc="8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kind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deed</a:t>
            </a:r>
            <a:r>
              <a:rPr sz="1050" spc="8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counts</a:t>
            </a:r>
            <a:r>
              <a:rPr sz="1050" spc="8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toward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Global </a:t>
            </a:r>
            <a:r>
              <a:rPr sz="1050" dirty="0">
                <a:latin typeface="Arial"/>
                <a:cs typeface="Arial"/>
              </a:rPr>
              <a:t>Children’s</a:t>
            </a:r>
            <a:r>
              <a:rPr sz="1050" spc="8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Day.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1263" y="2197069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1263" y="2402936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1263" y="260880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1263" y="281467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1263" y="302053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1263" y="3226406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41263" y="343227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491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491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1263" y="363814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1263" y="384400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491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491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1263" y="4049875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491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491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1263" y="425574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491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491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1263" y="446161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1263" y="4873345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491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491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1263" y="528508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6500" y="46788"/>
                </a:moveTo>
                <a:lnTo>
                  <a:pt x="20287" y="46788"/>
                </a:lnTo>
                <a:lnTo>
                  <a:pt x="17311" y="46198"/>
                </a:lnTo>
                <a:lnTo>
                  <a:pt x="0" y="26500"/>
                </a:lnTo>
                <a:lnTo>
                  <a:pt x="0" y="20287"/>
                </a:lnTo>
                <a:lnTo>
                  <a:pt x="20287" y="0"/>
                </a:lnTo>
                <a:lnTo>
                  <a:pt x="26500" y="0"/>
                </a:lnTo>
                <a:lnTo>
                  <a:pt x="46788" y="20287"/>
                </a:lnTo>
                <a:lnTo>
                  <a:pt x="46788" y="23394"/>
                </a:lnTo>
                <a:lnTo>
                  <a:pt x="46788" y="26500"/>
                </a:lnTo>
                <a:lnTo>
                  <a:pt x="29476" y="46198"/>
                </a:lnTo>
                <a:lnTo>
                  <a:pt x="26500" y="4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63060" y="690880"/>
            <a:ext cx="2781935" cy="69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1900" spc="-305" dirty="0">
                <a:solidFill>
                  <a:srgbClr val="B54923"/>
                </a:solidFill>
                <a:latin typeface="Arial"/>
                <a:cs typeface="Arial"/>
              </a:rPr>
              <a:t>SUGGESTED</a:t>
            </a:r>
            <a:r>
              <a:rPr sz="1900" spc="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900" spc="-215" dirty="0">
                <a:solidFill>
                  <a:srgbClr val="B54923"/>
                </a:solidFill>
                <a:latin typeface="Arial"/>
                <a:cs typeface="Arial"/>
              </a:rPr>
              <a:t>ACTIVITIES</a:t>
            </a:r>
            <a:r>
              <a:rPr sz="1900" spc="2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900" spc="-345" dirty="0">
                <a:solidFill>
                  <a:srgbClr val="B54923"/>
                </a:solidFill>
                <a:latin typeface="Arial"/>
                <a:cs typeface="Arial"/>
              </a:rPr>
              <a:t>FOR</a:t>
            </a:r>
            <a:r>
              <a:rPr sz="1900" spc="-270" dirty="0">
                <a:solidFill>
                  <a:srgbClr val="B54923"/>
                </a:solidFill>
                <a:latin typeface="Arial"/>
                <a:cs typeface="Arial"/>
              </a:rPr>
              <a:t> GLOBAL</a:t>
            </a:r>
            <a:r>
              <a:rPr sz="1900" spc="1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900" spc="-220" dirty="0">
                <a:solidFill>
                  <a:srgbClr val="B54923"/>
                </a:solidFill>
                <a:latin typeface="Arial"/>
                <a:cs typeface="Arial"/>
              </a:rPr>
              <a:t>CHILDREN'S</a:t>
            </a:r>
            <a:r>
              <a:rPr sz="1900" spc="10" dirty="0">
                <a:solidFill>
                  <a:srgbClr val="B54923"/>
                </a:solidFill>
                <a:latin typeface="Arial"/>
                <a:cs typeface="Arial"/>
              </a:rPr>
              <a:t> </a:t>
            </a:r>
            <a:r>
              <a:rPr sz="1900" spc="-285" dirty="0">
                <a:solidFill>
                  <a:srgbClr val="B54923"/>
                </a:solidFill>
                <a:latin typeface="Arial"/>
                <a:cs typeface="Arial"/>
              </a:rPr>
              <a:t>DAY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3479</Words>
  <Application>Microsoft Macintosh PowerPoint</Application>
  <PresentationFormat>Custom</PresentationFormat>
  <Paragraphs>104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Global Children's Day</vt:lpstr>
      <vt:lpstr>G O D ' S P E O P L E A R E C A R I N 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Global_Children's_Day_2023</dc:title>
  <dc:creator>churesono</dc:creator>
  <cp:keywords>DAFaStGRpaE,BAFSJbfWc9g</cp:keywords>
  <cp:lastModifiedBy>Muganda, Tanya</cp:lastModifiedBy>
  <cp:revision>1</cp:revision>
  <dcterms:created xsi:type="dcterms:W3CDTF">2023-02-16T12:29:41Z</dcterms:created>
  <dcterms:modified xsi:type="dcterms:W3CDTF">2023-02-16T12:30:15Z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Canva</vt:lpwstr>
  </property>
  <property fmtid="{D5CDD505-2E9C-101B-9397-08002B2CF9AE}" pid="4" name="LastSaved">
    <vt:filetime>2023-02-16T00:00:00Z</vt:filetime>
  </property>
  <property fmtid="{D5CDD505-2E9C-101B-9397-08002B2CF9AE}" pid="5" name="Producer">
    <vt:lpwstr>Canva</vt:lpwstr>
  </property>
</Properties>
</file>